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1"/>
  </p:notesMasterIdLst>
  <p:sldIdLst>
    <p:sldId id="256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F0000"/>
    <a:srgbClr val="A6B7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2494F-1117-4CE6-BB1F-732AC4A8EF26}" v="2" dt="2020-04-30T07:40:27.038"/>
    <p1510:client id="{DCA365C7-2341-4D77-B3D7-A09735E0A094}" v="324" dt="2020-04-18T01:11:27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650" autoAdjust="0"/>
    <p:restoredTop sz="94660"/>
  </p:normalViewPr>
  <p:slideViewPr>
    <p:cSldViewPr snapToGrid="0">
      <p:cViewPr>
        <p:scale>
          <a:sx n="75" d="100"/>
          <a:sy n="75" d="100"/>
        </p:scale>
        <p:origin x="-46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LEROUX" userId="S::frederic.leroux@liffre-cormier.fr::44e7770e-1da9-49e2-bf25-cc285c810b65" providerId="AD" clId="Web-{8332494F-1117-4CE6-BB1F-732AC4A8EF26}"/>
    <pc:docChg chg="addSld delSld">
      <pc:chgData name="Frédéric LEROUX" userId="S::frederic.leroux@liffre-cormier.fr::44e7770e-1da9-49e2-bf25-cc285c810b65" providerId="AD" clId="Web-{8332494F-1117-4CE6-BB1F-732AC4A8EF26}" dt="2020-04-30T07:40:27.038" v="1"/>
      <pc:docMkLst>
        <pc:docMk/>
      </pc:docMkLst>
      <pc:sldChg chg="new del">
        <pc:chgData name="Frédéric LEROUX" userId="S::frederic.leroux@liffre-cormier.fr::44e7770e-1da9-49e2-bf25-cc285c810b65" providerId="AD" clId="Web-{8332494F-1117-4CE6-BB1F-732AC4A8EF26}" dt="2020-04-30T07:40:27.038" v="1"/>
        <pc:sldMkLst>
          <pc:docMk/>
          <pc:sldMk cId="1693046264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F58D-9C87-4F77-98F5-FFE2FF0CA799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BB3D-F3B7-421A-A0D6-B4995D2078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361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504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936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53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374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391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224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516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25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392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917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81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50014DF-3815-4A97-BACF-954D9B72D05A}" type="datetimeFigureOut">
              <a:rPr lang="fr-FR" smtClean="0"/>
              <a:pPr/>
              <a:t>30/04/2020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67806A-8C07-4828-999B-B06D24025FF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4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34" Type="http://schemas.openxmlformats.org/officeDocument/2006/relationships/image" Target="../media/image6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33" Type="http://schemas.openxmlformats.org/officeDocument/2006/relationships/image" Target="../media/image65.jpeg"/><Relationship Id="rId38" Type="http://schemas.openxmlformats.org/officeDocument/2006/relationships/image" Target="../media/image33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29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32" Type="http://schemas.openxmlformats.org/officeDocument/2006/relationships/image" Target="../media/image64.jpeg"/><Relationship Id="rId37" Type="http://schemas.openxmlformats.org/officeDocument/2006/relationships/image" Target="../media/image69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28" Type="http://schemas.openxmlformats.org/officeDocument/2006/relationships/image" Target="../media/image60.jpeg"/><Relationship Id="rId36" Type="http://schemas.openxmlformats.org/officeDocument/2006/relationships/image" Target="../media/image68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31" Type="http://schemas.openxmlformats.org/officeDocument/2006/relationships/image" Target="../media/image63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Relationship Id="rId30" Type="http://schemas.openxmlformats.org/officeDocument/2006/relationships/image" Target="../media/image62.jpeg"/><Relationship Id="rId35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18" Type="http://schemas.openxmlformats.org/officeDocument/2006/relationships/image" Target="../media/image86.jpeg"/><Relationship Id="rId3" Type="http://schemas.openxmlformats.org/officeDocument/2006/relationships/image" Target="../media/image71.jpeg"/><Relationship Id="rId21" Type="http://schemas.openxmlformats.org/officeDocument/2006/relationships/image" Target="../media/image89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17" Type="http://schemas.openxmlformats.org/officeDocument/2006/relationships/image" Target="../media/image85.jpeg"/><Relationship Id="rId2" Type="http://schemas.openxmlformats.org/officeDocument/2006/relationships/image" Target="../media/image70.jpeg"/><Relationship Id="rId16" Type="http://schemas.openxmlformats.org/officeDocument/2006/relationships/image" Target="../media/image84.pn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19" Type="http://schemas.openxmlformats.org/officeDocument/2006/relationships/image" Target="../media/image87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91.png"/><Relationship Id="rId7" Type="http://schemas.microsoft.com/office/2007/relationships/hdphoto" Target="../media/hdphoto2.wdp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776A581-B8E0-4388-9DF6-7CB34A957C33}"/>
              </a:ext>
            </a:extLst>
          </p:cNvPr>
          <p:cNvSpPr/>
          <p:nvPr/>
        </p:nvSpPr>
        <p:spPr>
          <a:xfrm>
            <a:off x="-251597" y="-138582"/>
            <a:ext cx="12777849" cy="7433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88">
            <a:extLst>
              <a:ext uri="{FF2B5EF4-FFF2-40B4-BE49-F238E27FC236}">
                <a16:creationId xmlns:a16="http://schemas.microsoft.com/office/drawing/2014/main" xmlns="" id="{29E7461E-D3EF-467C-90B0-A07159CA6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Image 19" descr="L2C_sport_u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403CB27-3130-4A8E-A857-3A5923F77C84}"/>
              </a:ext>
            </a:extLst>
          </p:cNvPr>
          <p:cNvSpPr txBox="1"/>
          <p:nvPr/>
        </p:nvSpPr>
        <p:spPr>
          <a:xfrm>
            <a:off x="8724900" y="241300"/>
            <a:ext cx="2514600" cy="307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POUR COMMENCER </a:t>
            </a:r>
            <a:r>
              <a:rPr lang="fr-FR" sz="1400" b="1" dirty="0">
                <a:solidFill>
                  <a:schemeClr val="bg1"/>
                </a:solidFill>
                <a:sym typeface="Wingdings" panose="05000000000000000000" pitchFamily="2" charset="2"/>
              </a:rPr>
              <a:t>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3" name="Imag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6657AE10-75D8-41D9-AA0D-1FE541F4D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9253" y="-216547"/>
            <a:ext cx="1562747" cy="1562747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8750300" y="0"/>
            <a:ext cx="3441700" cy="2006599"/>
            <a:chOff x="9260063" y="403808"/>
            <a:chExt cx="2902246" cy="957176"/>
          </a:xfrm>
          <a:solidFill>
            <a:schemeClr val="tx1"/>
          </a:solidFill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xmlns="" id="{0DA7C7CA-7512-413D-B404-9E6561CA18DE}"/>
                </a:ext>
              </a:extLst>
            </p:cNvPr>
            <p:cNvSpPr txBox="1">
              <a:spLocks/>
            </p:cNvSpPr>
            <p:nvPr/>
          </p:nvSpPr>
          <p:spPr>
            <a:xfrm>
              <a:off x="9260063" y="403808"/>
              <a:ext cx="2902246" cy="5117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Pour démarrer le </a:t>
              </a:r>
              <a:r>
                <a:rPr lang="fr-FR" b="1" dirty="0" smtClean="0">
                  <a:solidFill>
                    <a:schemeClr val="bg1"/>
                  </a:solidFill>
                </a:rPr>
                <a:t>Powerpoint</a:t>
              </a:r>
              <a:r>
                <a:rPr lang="fr-FR" b="1" dirty="0">
                  <a:solidFill>
                    <a:schemeClr val="bg1"/>
                  </a:solidFill>
                </a:rPr>
                <a:t/>
              </a:r>
              <a:br>
                <a:rPr lang="fr-FR" b="1" dirty="0">
                  <a:solidFill>
                    <a:schemeClr val="bg1"/>
                  </a:solidFill>
                </a:rPr>
              </a:br>
              <a:r>
                <a:rPr lang="fr-FR" b="1" dirty="0" smtClean="0">
                  <a:solidFill>
                    <a:schemeClr val="bg1"/>
                  </a:solidFill>
                </a:rPr>
                <a:t>Appuyer </a:t>
              </a:r>
              <a:r>
                <a:rPr lang="fr-FR" b="1" dirty="0">
                  <a:solidFill>
                    <a:schemeClr val="bg1"/>
                  </a:solidFill>
                </a:rPr>
                <a:t>sur la touche</a:t>
              </a:r>
            </a:p>
          </p:txBody>
        </p:sp>
        <p:pic>
          <p:nvPicPr>
            <p:cNvPr id="1026" name="Picture 2" descr="Rafraîchissement automatique !">
              <a:extLst>
                <a:ext uri="{FF2B5EF4-FFF2-40B4-BE49-F238E27FC236}">
                  <a16:creationId xmlns:a16="http://schemas.microsoft.com/office/drawing/2014/main" xmlns="" id="{AE586FF1-CB1A-4EC2-9C8B-172E7DDE1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071" y="714068"/>
              <a:ext cx="1056905" cy="646916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048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0.00324 L 3.33333E-6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97698B6-55AD-49B0-9E5A-C17C6F7B6AFB}"/>
              </a:ext>
            </a:extLst>
          </p:cNvPr>
          <p:cNvSpPr/>
          <p:nvPr/>
        </p:nvSpPr>
        <p:spPr>
          <a:xfrm>
            <a:off x="0" y="6358515"/>
            <a:ext cx="12183751" cy="499485"/>
          </a:xfrm>
          <a:prstGeom prst="rect">
            <a:avLst/>
          </a:prstGeom>
          <a:solidFill>
            <a:srgbClr val="A6A6A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5" name="Tableau 55">
            <a:extLst>
              <a:ext uri="{FF2B5EF4-FFF2-40B4-BE49-F238E27FC236}">
                <a16:creationId xmlns:a16="http://schemas.microsoft.com/office/drawing/2014/main" xmlns="" id="{639CDE86-0F10-4B30-8A28-8A79C3075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07323"/>
              </p:ext>
            </p:extLst>
          </p:nvPr>
        </p:nvGraphicFramePr>
        <p:xfrm>
          <a:off x="695394" y="995065"/>
          <a:ext cx="10572748" cy="542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87">
                  <a:extLst>
                    <a:ext uri="{9D8B030D-6E8A-4147-A177-3AD203B41FA5}">
                      <a16:colId xmlns:a16="http://schemas.microsoft.com/office/drawing/2014/main" xmlns="" val="3071121484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xmlns="" val="736910047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xmlns="" val="3553908004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xmlns="" val="3672348422"/>
                    </a:ext>
                  </a:extLst>
                </a:gridCol>
              </a:tblGrid>
              <a:tr h="77083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Joueur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9218472"/>
                  </a:ext>
                </a:extLst>
              </a:tr>
              <a:tr h="465395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89850"/>
                  </a:ext>
                </a:extLst>
              </a:tr>
            </a:tbl>
          </a:graphicData>
        </a:graphic>
      </p:graphicFrame>
      <p:pic>
        <p:nvPicPr>
          <p:cNvPr id="2" name="Image 1" descr="Une image contenant signe, vert, horloge, assis&#10;&#10;Description générée automatiquement">
            <a:extLst>
              <a:ext uri="{FF2B5EF4-FFF2-40B4-BE49-F238E27FC236}">
                <a16:creationId xmlns:a16="http://schemas.microsoft.com/office/drawing/2014/main" xmlns="" id="{108C45D4-B3B8-4E53-A19E-683D6BAF1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244" y="2980891"/>
            <a:ext cx="942077" cy="1453129"/>
          </a:xfrm>
          <a:prstGeom prst="rect">
            <a:avLst/>
          </a:prstGeom>
        </p:spPr>
      </p:pic>
      <p:pic>
        <p:nvPicPr>
          <p:cNvPr id="8" name="Image 7" descr="Une image contenant signe, jeu&#10;&#10;Description générée automatiquement">
            <a:extLst>
              <a:ext uri="{FF2B5EF4-FFF2-40B4-BE49-F238E27FC236}">
                <a16:creationId xmlns:a16="http://schemas.microsoft.com/office/drawing/2014/main" xmlns="" id="{6BE108B0-C197-4A0B-8BA2-A36E23107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2428" y="2944050"/>
            <a:ext cx="942077" cy="1453129"/>
          </a:xfrm>
          <a:prstGeom prst="rect">
            <a:avLst/>
          </a:prstGeom>
        </p:spPr>
      </p:pic>
      <p:pic>
        <p:nvPicPr>
          <p:cNvPr id="9" name="Image 8" descr="Une image contenant signe&#10;&#10;Description générée automatiquement">
            <a:extLst>
              <a:ext uri="{FF2B5EF4-FFF2-40B4-BE49-F238E27FC236}">
                <a16:creationId xmlns:a16="http://schemas.microsoft.com/office/drawing/2014/main" xmlns="" id="{71426685-6174-44AA-B371-D0BC65FF0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436" y="3859709"/>
            <a:ext cx="942077" cy="1453129"/>
          </a:xfrm>
          <a:prstGeom prst="rect">
            <a:avLst/>
          </a:prstGeom>
        </p:spPr>
      </p:pic>
      <p:pic>
        <p:nvPicPr>
          <p:cNvPr id="10" name="Image 9" descr="Une image contenant signe, arrêt, extérieur, fermer&#10;&#10;Description générée automatiquement">
            <a:extLst>
              <a:ext uri="{FF2B5EF4-FFF2-40B4-BE49-F238E27FC236}">
                <a16:creationId xmlns:a16="http://schemas.microsoft.com/office/drawing/2014/main" xmlns="" id="{9F659E5C-FA62-4C2A-BE14-3B65C1E86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3329" y="1996420"/>
            <a:ext cx="942077" cy="1453129"/>
          </a:xfrm>
          <a:prstGeom prst="rect">
            <a:avLst/>
          </a:prstGeom>
        </p:spPr>
      </p:pic>
      <p:pic>
        <p:nvPicPr>
          <p:cNvPr id="14" name="Image 13" descr="Une image contenant signe, avant, assis, fermer&#10;&#10;Description générée automatiquement">
            <a:extLst>
              <a:ext uri="{FF2B5EF4-FFF2-40B4-BE49-F238E27FC236}">
                <a16:creationId xmlns:a16="http://schemas.microsoft.com/office/drawing/2014/main" xmlns="" id="{68798075-EC3D-4BDE-BB4D-8A2F7EC860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527" y="2980892"/>
            <a:ext cx="942077" cy="1453129"/>
          </a:xfrm>
          <a:prstGeom prst="rect">
            <a:avLst/>
          </a:prstGeom>
        </p:spPr>
      </p:pic>
      <p:pic>
        <p:nvPicPr>
          <p:cNvPr id="18" name="Image 17" descr="Une image contenant arrêt, signe, extérieur, fermer&#10;&#10;Description générée automatiquement">
            <a:extLst>
              <a:ext uri="{FF2B5EF4-FFF2-40B4-BE49-F238E27FC236}">
                <a16:creationId xmlns:a16="http://schemas.microsoft.com/office/drawing/2014/main" xmlns="" id="{94EB8263-7402-4F40-91F9-6EEB2FE327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317" y="1975870"/>
            <a:ext cx="942077" cy="1453129"/>
          </a:xfrm>
          <a:prstGeom prst="rect">
            <a:avLst/>
          </a:prstGeom>
        </p:spPr>
      </p:pic>
      <p:pic>
        <p:nvPicPr>
          <p:cNvPr id="20" name="Image 19" descr="Une image contenant signe, assis, fermer, bus&#10;&#10;Description générée automatiquement">
            <a:extLst>
              <a:ext uri="{FF2B5EF4-FFF2-40B4-BE49-F238E27FC236}">
                <a16:creationId xmlns:a16="http://schemas.microsoft.com/office/drawing/2014/main" xmlns="" id="{906BE644-C28F-4BD7-B754-E359858CA8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922" y="3860156"/>
            <a:ext cx="942077" cy="1453129"/>
          </a:xfrm>
          <a:prstGeom prst="rect">
            <a:avLst/>
          </a:prstGeom>
        </p:spPr>
      </p:pic>
      <p:pic>
        <p:nvPicPr>
          <p:cNvPr id="22" name="Image 21" descr="Une image contenant horloge&#10;&#10;Description générée automatiquement">
            <a:extLst>
              <a:ext uri="{FF2B5EF4-FFF2-40B4-BE49-F238E27FC236}">
                <a16:creationId xmlns:a16="http://schemas.microsoft.com/office/drawing/2014/main" xmlns="" id="{7146905D-2A7D-487A-84A1-F6E346E3DD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499" y="2980891"/>
            <a:ext cx="942077" cy="1453129"/>
          </a:xfrm>
          <a:prstGeom prst="rect">
            <a:avLst/>
          </a:prstGeom>
        </p:spPr>
      </p:pic>
      <p:pic>
        <p:nvPicPr>
          <p:cNvPr id="13" name="Image 12" descr="Une image contenant signe, extérieur, arrêt, rue&#10;&#10;Description générée automatiquement">
            <a:extLst>
              <a:ext uri="{FF2B5EF4-FFF2-40B4-BE49-F238E27FC236}">
                <a16:creationId xmlns:a16="http://schemas.microsoft.com/office/drawing/2014/main" xmlns="" id="{FC93F45F-5E67-4858-89D9-FDEA648E0E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922" y="1975871"/>
            <a:ext cx="942077" cy="1453129"/>
          </a:xfrm>
          <a:prstGeom prst="rect">
            <a:avLst/>
          </a:prstGeom>
        </p:spPr>
      </p:pic>
      <p:pic>
        <p:nvPicPr>
          <p:cNvPr id="26" name="Image 25" descr="Une image contenant assis, fermer, signe, blanc&#10;&#10;Description générée automatiquement">
            <a:extLst>
              <a:ext uri="{FF2B5EF4-FFF2-40B4-BE49-F238E27FC236}">
                <a16:creationId xmlns:a16="http://schemas.microsoft.com/office/drawing/2014/main" xmlns="" id="{29E3AD94-2FB3-44AA-AF91-967D7D2FCE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7203" y="3883099"/>
            <a:ext cx="942077" cy="1453129"/>
          </a:xfrm>
          <a:prstGeom prst="rect">
            <a:avLst/>
          </a:prstGeom>
        </p:spPr>
      </p:pic>
      <p:pic>
        <p:nvPicPr>
          <p:cNvPr id="27" name="Image 26" descr="Une image contenant signe, arrêt, extérieur, fermer&#10;&#10;Description générée automatiquement">
            <a:extLst>
              <a:ext uri="{FF2B5EF4-FFF2-40B4-BE49-F238E27FC236}">
                <a16:creationId xmlns:a16="http://schemas.microsoft.com/office/drawing/2014/main" xmlns="" id="{CD398815-D340-4127-B9D9-B18514918A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3405" y="1975871"/>
            <a:ext cx="942077" cy="1453129"/>
          </a:xfrm>
          <a:prstGeom prst="rect">
            <a:avLst/>
          </a:prstGeom>
        </p:spPr>
      </p:pic>
      <p:pic>
        <p:nvPicPr>
          <p:cNvPr id="39" name="Image 38" descr="Une image contenant signe, assis, fermer, avant&#10;&#10;Description générée automatiquement">
            <a:extLst>
              <a:ext uri="{FF2B5EF4-FFF2-40B4-BE49-F238E27FC236}">
                <a16:creationId xmlns:a16="http://schemas.microsoft.com/office/drawing/2014/main" xmlns="" id="{34474A84-3794-403C-A52E-C664F46101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235" y="3874564"/>
            <a:ext cx="922815" cy="1423418"/>
          </a:xfrm>
          <a:prstGeom prst="rect">
            <a:avLst/>
          </a:prstGeom>
        </p:spPr>
      </p:pic>
      <p:pic>
        <p:nvPicPr>
          <p:cNvPr id="42" name="Image 41" descr="Une image contenant signe&#10;&#10;Description générée automatiquement">
            <a:extLst>
              <a:ext uri="{FF2B5EF4-FFF2-40B4-BE49-F238E27FC236}">
                <a16:creationId xmlns:a16="http://schemas.microsoft.com/office/drawing/2014/main" xmlns="" id="{51D66149-E428-493E-AE9D-1F7BC67035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921" y="4700371"/>
            <a:ext cx="942077" cy="1453129"/>
          </a:xfrm>
          <a:prstGeom prst="rect">
            <a:avLst/>
          </a:prstGeom>
        </p:spPr>
      </p:pic>
      <p:pic>
        <p:nvPicPr>
          <p:cNvPr id="46" name="Image 45" descr="Une image contenant signe&#10;&#10;Description générée automatiquement">
            <a:extLst>
              <a:ext uri="{FF2B5EF4-FFF2-40B4-BE49-F238E27FC236}">
                <a16:creationId xmlns:a16="http://schemas.microsoft.com/office/drawing/2014/main" xmlns="" id="{C0B4EC0A-5ABC-4DD1-9B77-0F6916FF15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526" y="4700371"/>
            <a:ext cx="942077" cy="1453129"/>
          </a:xfrm>
          <a:prstGeom prst="rect">
            <a:avLst/>
          </a:prstGeom>
        </p:spPr>
      </p:pic>
      <p:pic>
        <p:nvPicPr>
          <p:cNvPr id="47" name="Image 46" descr="Une image contenant assis, fermer, signe, blanc&#10;&#10;Description générée automatiquement">
            <a:extLst>
              <a:ext uri="{FF2B5EF4-FFF2-40B4-BE49-F238E27FC236}">
                <a16:creationId xmlns:a16="http://schemas.microsoft.com/office/drawing/2014/main" xmlns="" id="{A6B9CBC2-18F2-4733-831C-AC12499781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2672" y="4681950"/>
            <a:ext cx="942077" cy="1453129"/>
          </a:xfrm>
          <a:prstGeom prst="rect">
            <a:avLst/>
          </a:prstGeom>
        </p:spPr>
      </p:pic>
      <p:pic>
        <p:nvPicPr>
          <p:cNvPr id="51" name="Image 50" descr="Une image contenant signe, assis, fermer, avant&#10;&#10;Description générée automatiquement">
            <a:extLst>
              <a:ext uri="{FF2B5EF4-FFF2-40B4-BE49-F238E27FC236}">
                <a16:creationId xmlns:a16="http://schemas.microsoft.com/office/drawing/2014/main" xmlns="" id="{2863B8B8-3018-4FF2-B870-2095B708DC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287" y="4692467"/>
            <a:ext cx="922815" cy="1423418"/>
          </a:xfrm>
          <a:prstGeom prst="rect">
            <a:avLst/>
          </a:prstGeom>
        </p:spPr>
      </p:pic>
      <p:graphicFrame>
        <p:nvGraphicFramePr>
          <p:cNvPr id="21" name="Tableau 4">
            <a:extLst>
              <a:ext uri="{FF2B5EF4-FFF2-40B4-BE49-F238E27FC236}">
                <a16:creationId xmlns:a16="http://schemas.microsoft.com/office/drawing/2014/main" xmlns="" id="{DE411550-C181-401F-A3D6-BB329A871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64113"/>
              </p:ext>
            </p:extLst>
          </p:nvPr>
        </p:nvGraphicFramePr>
        <p:xfrm>
          <a:off x="308756" y="2058001"/>
          <a:ext cx="11346024" cy="87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506">
                  <a:extLst>
                    <a:ext uri="{9D8B030D-6E8A-4147-A177-3AD203B41FA5}">
                      <a16:colId xmlns:a16="http://schemas.microsoft.com/office/drawing/2014/main" xmlns="" val="2291794686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59344547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711087700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3302593394"/>
                    </a:ext>
                  </a:extLst>
                </a:gridCol>
              </a:tblGrid>
              <a:tr h="87835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ou 12 squats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ou 12 fentes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ou 12 squats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ou 20 sauts à la corde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502623"/>
                  </a:ext>
                </a:extLst>
              </a:tr>
            </a:tbl>
          </a:graphicData>
        </a:graphic>
      </p:graphicFrame>
      <p:graphicFrame>
        <p:nvGraphicFramePr>
          <p:cNvPr id="23" name="Tableau 4">
            <a:extLst>
              <a:ext uri="{FF2B5EF4-FFF2-40B4-BE49-F238E27FC236}">
                <a16:creationId xmlns:a16="http://schemas.microsoft.com/office/drawing/2014/main" xmlns="" id="{98D43C9D-66F2-43A8-8781-2AF101A43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40839"/>
              </p:ext>
            </p:extLst>
          </p:nvPr>
        </p:nvGraphicFramePr>
        <p:xfrm>
          <a:off x="308756" y="2935631"/>
          <a:ext cx="1134602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506">
                  <a:extLst>
                    <a:ext uri="{9D8B030D-6E8A-4147-A177-3AD203B41FA5}">
                      <a16:colId xmlns:a16="http://schemas.microsoft.com/office/drawing/2014/main" xmlns="" val="2291794686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59344547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711087700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3302593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Gainage chaise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Mains sur les cuisses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bras tendus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Gainage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plank</a:t>
                      </a:r>
                      <a:endParaRPr lang="fr-FR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Possibilité genoux à terre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 au sol, mains et pieds décollés du sol.</a:t>
                      </a:r>
                      <a:b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forts tendent les bras sur le côté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Gainage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plank</a:t>
                      </a:r>
                      <a:endParaRPr lang="fr-FR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Possibilité genoux à terre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502623"/>
                  </a:ext>
                </a:extLst>
              </a:tr>
            </a:tbl>
          </a:graphicData>
        </a:graphic>
      </p:graphicFrame>
      <p:graphicFrame>
        <p:nvGraphicFramePr>
          <p:cNvPr id="24" name="Tableau 4">
            <a:extLst>
              <a:ext uri="{FF2B5EF4-FFF2-40B4-BE49-F238E27FC236}">
                <a16:creationId xmlns:a16="http://schemas.microsoft.com/office/drawing/2014/main" xmlns="" id="{BC76E645-8C01-4D69-A4B5-D3DF298DD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6936942"/>
              </p:ext>
            </p:extLst>
          </p:nvPr>
        </p:nvGraphicFramePr>
        <p:xfrm>
          <a:off x="308756" y="4129580"/>
          <a:ext cx="11346024" cy="89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506">
                  <a:extLst>
                    <a:ext uri="{9D8B030D-6E8A-4147-A177-3AD203B41FA5}">
                      <a16:colId xmlns:a16="http://schemas.microsoft.com/office/drawing/2014/main" xmlns="" val="2291794686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59344547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711087700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3302593394"/>
                    </a:ext>
                  </a:extLst>
                </a:gridCol>
              </a:tblGrid>
              <a:tr h="89812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(6 ou 8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curls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(4 ou 6 pompes)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(4 ou 6 dips)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(6 ou 8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curls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502623"/>
                  </a:ext>
                </a:extLst>
              </a:tr>
            </a:tbl>
          </a:graphicData>
        </a:graphic>
      </p:graphicFrame>
      <p:graphicFrame>
        <p:nvGraphicFramePr>
          <p:cNvPr id="25" name="Tableau 4">
            <a:extLst>
              <a:ext uri="{FF2B5EF4-FFF2-40B4-BE49-F238E27FC236}">
                <a16:creationId xmlns:a16="http://schemas.microsoft.com/office/drawing/2014/main" xmlns="" id="{2B0B2C4A-CC12-4352-9A33-E432CA6C1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949114"/>
              </p:ext>
            </p:extLst>
          </p:nvPr>
        </p:nvGraphicFramePr>
        <p:xfrm>
          <a:off x="308756" y="5029470"/>
          <a:ext cx="11346024" cy="94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506">
                  <a:extLst>
                    <a:ext uri="{9D8B030D-6E8A-4147-A177-3AD203B41FA5}">
                      <a16:colId xmlns:a16="http://schemas.microsoft.com/office/drawing/2014/main" xmlns="" val="2291794686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59344547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711087700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xmlns="" val="3302593394"/>
                    </a:ext>
                  </a:extLst>
                </a:gridCol>
              </a:tblGrid>
              <a:tr h="94404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ou 20 montées de genoux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ou 20 jumping jack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ou 20 talons fesses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ou 20 montées de genoux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7502623"/>
                  </a:ext>
                </a:extLst>
              </a:tr>
            </a:tbl>
          </a:graphicData>
        </a:graphic>
      </p:graphicFrame>
      <p:pic>
        <p:nvPicPr>
          <p:cNvPr id="34" name="Image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5A003B7-A7A4-4763-B57A-9F115906D9F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267" y="1335121"/>
            <a:ext cx="2126826" cy="212682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19FC7DDB-EA0B-4A67-9644-FE5DDE527EB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5561961" y="4154921"/>
            <a:chExt cx="12192000" cy="500360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A5964C27-9492-4599-91EE-3DEA0388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25806" y="7043058"/>
              <a:ext cx="1562747" cy="15627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A18335A-51DC-40E4-B699-68BC10A55B75}"/>
                </a:ext>
              </a:extLst>
            </p:cNvPr>
            <p:cNvSpPr/>
            <p:nvPr/>
          </p:nvSpPr>
          <p:spPr>
            <a:xfrm>
              <a:off x="5561961" y="4154921"/>
              <a:ext cx="12192000" cy="50036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/>
                <a:t>Dans cette manche, chaque joueur se voit attribuer </a:t>
              </a:r>
              <a:br>
                <a:rPr lang="fr-FR" sz="2400" dirty="0"/>
              </a:br>
              <a:r>
                <a:rPr lang="fr-FR" sz="2400" dirty="0"/>
                <a:t>4 cartes UNO correspondant à 4 exercices.</a:t>
              </a:r>
            </a:p>
            <a:p>
              <a:pPr algn="ctr"/>
              <a:r>
                <a:rPr lang="fr-FR" sz="2400" dirty="0"/>
                <a:t>Déchiffrer les exercices et les réaliser. </a:t>
              </a:r>
            </a:p>
            <a:p>
              <a:pPr algn="ctr"/>
              <a:r>
                <a:rPr lang="fr-FR" sz="2400" dirty="0" smtClean="0"/>
                <a:t>Les </a:t>
              </a:r>
              <a:r>
                <a:rPr lang="fr-FR" sz="2400" dirty="0"/>
                <a:t>exercices vont apparaître progressivement</a:t>
              </a:r>
            </a:p>
            <a:p>
              <a:pPr algn="ctr"/>
              <a:r>
                <a:rPr lang="fr-FR" sz="2400" dirty="0"/>
                <a:t>Stratégiquement, il vaut mieux prendre un maximum d’avance ;-)</a:t>
              </a:r>
              <a:br>
                <a:rPr lang="fr-FR" sz="2400" dirty="0"/>
              </a:br>
              <a:r>
                <a:rPr lang="fr-FR" sz="2400" dirty="0"/>
                <a:t>Le premier à terminer sa séquence remporte la 1</a:t>
              </a:r>
              <a:r>
                <a:rPr lang="fr-FR" sz="2400" baseline="30000" dirty="0"/>
                <a:t>ère</a:t>
              </a:r>
              <a:r>
                <a:rPr lang="fr-FR" sz="2400" dirty="0"/>
                <a:t> manche</a:t>
              </a:r>
            </a:p>
            <a:p>
              <a:pPr algn="ctr"/>
              <a:endParaRPr lang="fr-FR" sz="2400" dirty="0"/>
            </a:p>
            <a:p>
              <a:pPr algn="ctr"/>
              <a:r>
                <a:rPr lang="fr-FR" sz="4400" dirty="0"/>
                <a:t>Êtes vous prêt ?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1552258E-9E94-4175-A898-0FDC74863990}"/>
              </a:ext>
            </a:extLst>
          </p:cNvPr>
          <p:cNvGrpSpPr/>
          <p:nvPr/>
        </p:nvGrpSpPr>
        <p:grpSpPr>
          <a:xfrm>
            <a:off x="10213131" y="44506"/>
            <a:ext cx="1562747" cy="1562747"/>
            <a:chOff x="9444919" y="44616"/>
            <a:chExt cx="1562747" cy="1562747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xmlns="" id="{BA5D2891-C791-40FF-B7F3-592675787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4919" y="44616"/>
              <a:ext cx="1562747" cy="1562747"/>
            </a:xfrm>
            <a:prstGeom prst="rect">
              <a:avLst/>
            </a:prstGeom>
          </p:spPr>
        </p:pic>
        <p:sp>
          <p:nvSpPr>
            <p:cNvPr id="4" name="Croix 3">
              <a:extLst>
                <a:ext uri="{FF2B5EF4-FFF2-40B4-BE49-F238E27FC236}">
                  <a16:creationId xmlns:a16="http://schemas.microsoft.com/office/drawing/2014/main" xmlns="" id="{1E2E7A78-15DD-46A2-BB2A-3B1D292E2D3A}"/>
                </a:ext>
              </a:extLst>
            </p:cNvPr>
            <p:cNvSpPr/>
            <p:nvPr/>
          </p:nvSpPr>
          <p:spPr>
            <a:xfrm rot="2700000">
              <a:off x="9634841" y="216454"/>
              <a:ext cx="1257676" cy="1257676"/>
            </a:xfrm>
            <a:prstGeom prst="plus">
              <a:avLst>
                <a:gd name="adj" fmla="val 46956"/>
              </a:avLst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115380-DC06-4E5B-B5A7-3F4CAA565AB4}"/>
              </a:ext>
            </a:extLst>
          </p:cNvPr>
          <p:cNvSpPr/>
          <p:nvPr/>
        </p:nvSpPr>
        <p:spPr>
          <a:xfrm>
            <a:off x="0" y="6358515"/>
            <a:ext cx="12183751" cy="499485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9FA1935-C48B-4089-82EC-B8D5469C7345}"/>
              </a:ext>
            </a:extLst>
          </p:cNvPr>
          <p:cNvSpPr/>
          <p:nvPr/>
        </p:nvSpPr>
        <p:spPr>
          <a:xfrm>
            <a:off x="-7750" y="6358515"/>
            <a:ext cx="12199750" cy="499485"/>
          </a:xfrm>
          <a:prstGeom prst="rect">
            <a:avLst/>
          </a:prstGeom>
          <a:solidFill>
            <a:srgbClr val="A6B7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67463E0-C7B2-45AA-92AD-285500E274CA}"/>
              </a:ext>
            </a:extLst>
          </p:cNvPr>
          <p:cNvSpPr/>
          <p:nvPr/>
        </p:nvSpPr>
        <p:spPr>
          <a:xfrm>
            <a:off x="-7750" y="6358515"/>
            <a:ext cx="12199750" cy="49948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8A155BA-A68A-4B84-AF00-D68C1DBC069D}"/>
              </a:ext>
            </a:extLst>
          </p:cNvPr>
          <p:cNvSpPr/>
          <p:nvPr/>
        </p:nvSpPr>
        <p:spPr>
          <a:xfrm>
            <a:off x="-7750" y="6358515"/>
            <a:ext cx="12199750" cy="4994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BF7C9F1-B51E-40B1-AF59-050CC698EC0C}"/>
              </a:ext>
            </a:extLst>
          </p:cNvPr>
          <p:cNvSpPr/>
          <p:nvPr/>
        </p:nvSpPr>
        <p:spPr>
          <a:xfrm>
            <a:off x="734535" y="159958"/>
            <a:ext cx="1057274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C00000"/>
                  </a:outerShdw>
                </a:effectLst>
                <a:latin typeface="Arial Black" panose="020B0A04020102020204" pitchFamily="34" charset="0"/>
              </a:rPr>
              <a:t>KI FINIT LE PLUS VITE ? </a:t>
            </a:r>
            <a:endParaRPr lang="fr-FR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rgbClr val="C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au 55">
            <a:extLst>
              <a:ext uri="{FF2B5EF4-FFF2-40B4-BE49-F238E27FC236}">
                <a16:creationId xmlns:a16="http://schemas.microsoft.com/office/drawing/2014/main" xmlns="" id="{7F2D8553-E0C7-4AF3-80F5-ECF90A18F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106049"/>
              </p:ext>
            </p:extLst>
          </p:nvPr>
        </p:nvGraphicFramePr>
        <p:xfrm>
          <a:off x="695394" y="995065"/>
          <a:ext cx="10572748" cy="542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87">
                  <a:extLst>
                    <a:ext uri="{9D8B030D-6E8A-4147-A177-3AD203B41FA5}">
                      <a16:colId xmlns:a16="http://schemas.microsoft.com/office/drawing/2014/main" xmlns="" val="3071121484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xmlns="" val="736910047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xmlns="" val="3553908004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xmlns="" val="3672348422"/>
                    </a:ext>
                  </a:extLst>
                </a:gridCol>
              </a:tblGrid>
              <a:tr h="77083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Joueur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9218472"/>
                  </a:ext>
                </a:extLst>
              </a:tr>
              <a:tr h="465395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89850"/>
                  </a:ext>
                </a:extLst>
              </a:tr>
            </a:tbl>
          </a:graphicData>
        </a:graphic>
      </p:graphicFrame>
      <p:pic>
        <p:nvPicPr>
          <p:cNvPr id="3" name="Image 2" descr="Une image contenant moniteur, signe, assis, fermer&#10;&#10;Description générée automatiquement">
            <a:extLst>
              <a:ext uri="{FF2B5EF4-FFF2-40B4-BE49-F238E27FC236}">
                <a16:creationId xmlns:a16="http://schemas.microsoft.com/office/drawing/2014/main" xmlns="" id="{43A795BD-F2D7-425D-8534-48FEDF357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285" y="2467347"/>
            <a:ext cx="2133243" cy="3290470"/>
          </a:xfrm>
          <a:prstGeom prst="rect">
            <a:avLst/>
          </a:prstGeom>
        </p:spPr>
      </p:pic>
      <p:pic>
        <p:nvPicPr>
          <p:cNvPr id="4" name="Image 3" descr="Une image contenant signe, texte, extérieur, rouge&#10;&#10;Description générée automatiquement">
            <a:extLst>
              <a:ext uri="{FF2B5EF4-FFF2-40B4-BE49-F238E27FC236}">
                <a16:creationId xmlns:a16="http://schemas.microsoft.com/office/drawing/2014/main" xmlns="" id="{D2FA1ABB-6656-43CB-93CF-02A8B4D64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273" y="2467347"/>
            <a:ext cx="2133243" cy="3290470"/>
          </a:xfrm>
          <a:prstGeom prst="rect">
            <a:avLst/>
          </a:prstGeom>
        </p:spPr>
      </p:pic>
      <p:pic>
        <p:nvPicPr>
          <p:cNvPr id="5" name="Image 4" descr="Une image contenant signe, vert, assis, avant&#10;&#10;Description générée automatiquement">
            <a:extLst>
              <a:ext uri="{FF2B5EF4-FFF2-40B4-BE49-F238E27FC236}">
                <a16:creationId xmlns:a16="http://schemas.microsoft.com/office/drawing/2014/main" xmlns="" id="{DFC4EAB9-870D-4320-929E-93D5F8E18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8782" y="2467347"/>
            <a:ext cx="2133243" cy="3290470"/>
          </a:xfrm>
          <a:prstGeom prst="rect">
            <a:avLst/>
          </a:prstGeom>
        </p:spPr>
      </p:pic>
      <p:pic>
        <p:nvPicPr>
          <p:cNvPr id="32" name="Image 31" descr="Une image contenant assis, signe, fermer, blanc&#10;&#10;Description générée automatiquement">
            <a:extLst>
              <a:ext uri="{FF2B5EF4-FFF2-40B4-BE49-F238E27FC236}">
                <a16:creationId xmlns:a16="http://schemas.microsoft.com/office/drawing/2014/main" xmlns="" id="{492EE791-F916-41F6-951C-43449A515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2779" y="2467347"/>
            <a:ext cx="2133243" cy="3290470"/>
          </a:xfrm>
          <a:prstGeom prst="rect">
            <a:avLst/>
          </a:prstGeom>
        </p:spPr>
      </p:pic>
      <p:pic>
        <p:nvPicPr>
          <p:cNvPr id="9" name="Image 8" descr="Une image contenant signe, assis, moniteur, rue&#10;&#10;Description générée automatiquement">
            <a:extLst>
              <a:ext uri="{FF2B5EF4-FFF2-40B4-BE49-F238E27FC236}">
                <a16:creationId xmlns:a16="http://schemas.microsoft.com/office/drawing/2014/main" xmlns="" id="{31D54EA3-3BF3-4776-83F9-6C95A207D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903" y="2562592"/>
            <a:ext cx="2133243" cy="3290470"/>
          </a:xfrm>
          <a:prstGeom prst="rect">
            <a:avLst/>
          </a:prstGeom>
        </p:spPr>
      </p:pic>
      <p:pic>
        <p:nvPicPr>
          <p:cNvPr id="11" name="Image 10" descr="Une image contenant signe, assis, vert, fermer&#10;&#10;Description générée automatiquement">
            <a:extLst>
              <a:ext uri="{FF2B5EF4-FFF2-40B4-BE49-F238E27FC236}">
                <a16:creationId xmlns:a16="http://schemas.microsoft.com/office/drawing/2014/main" xmlns="" id="{7BDB1D80-781E-4455-B306-8A1513714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406" y="2562592"/>
            <a:ext cx="2133243" cy="3290470"/>
          </a:xfrm>
          <a:prstGeom prst="rect">
            <a:avLst/>
          </a:prstGeom>
        </p:spPr>
      </p:pic>
      <p:pic>
        <p:nvPicPr>
          <p:cNvPr id="16" name="Image 15" descr="Une image contenant signe, arrêt, fermer, rouge&#10;&#10;Description générée automatiquement">
            <a:extLst>
              <a:ext uri="{FF2B5EF4-FFF2-40B4-BE49-F238E27FC236}">
                <a16:creationId xmlns:a16="http://schemas.microsoft.com/office/drawing/2014/main" xmlns="" id="{BEAE892B-D6C7-46A7-8CB3-32F4D6368C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8782" y="2528540"/>
            <a:ext cx="2133243" cy="3290470"/>
          </a:xfrm>
          <a:prstGeom prst="rect">
            <a:avLst/>
          </a:prstGeom>
        </p:spPr>
      </p:pic>
      <p:pic>
        <p:nvPicPr>
          <p:cNvPr id="31" name="Image 30" descr="Une image contenant signe, assis, moniteur, rue&#10;&#10;Description générée automatiquement">
            <a:extLst>
              <a:ext uri="{FF2B5EF4-FFF2-40B4-BE49-F238E27FC236}">
                <a16:creationId xmlns:a16="http://schemas.microsoft.com/office/drawing/2014/main" xmlns="" id="{2EA2A000-F01D-43B5-8A8C-49B685F29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6475" y="2562592"/>
            <a:ext cx="2133243" cy="3290470"/>
          </a:xfrm>
          <a:prstGeom prst="rect">
            <a:avLst/>
          </a:prstGeom>
        </p:spPr>
      </p:pic>
      <p:pic>
        <p:nvPicPr>
          <p:cNvPr id="8" name="Image 7" descr="Une image contenant signe, horloge, vert, rue&#10;&#10;Description générée automatiquement">
            <a:extLst>
              <a:ext uri="{FF2B5EF4-FFF2-40B4-BE49-F238E27FC236}">
                <a16:creationId xmlns:a16="http://schemas.microsoft.com/office/drawing/2014/main" xmlns="" id="{BBAA9293-27AA-4379-A817-95CED33FB2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808" y="2467347"/>
            <a:ext cx="2133243" cy="3290470"/>
          </a:xfrm>
          <a:prstGeom prst="rect">
            <a:avLst/>
          </a:prstGeom>
        </p:spPr>
      </p:pic>
      <p:pic>
        <p:nvPicPr>
          <p:cNvPr id="14" name="Image 13" descr="Une image contenant signe, extérieur, texte, arrêt&#10;&#10;Description générée automatiquement">
            <a:extLst>
              <a:ext uri="{FF2B5EF4-FFF2-40B4-BE49-F238E27FC236}">
                <a16:creationId xmlns:a16="http://schemas.microsoft.com/office/drawing/2014/main" xmlns="" id="{DC61E8A0-CFDB-458A-A3F8-0EA214CCD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186" y="2528540"/>
            <a:ext cx="2133243" cy="3290470"/>
          </a:xfrm>
          <a:prstGeom prst="rect">
            <a:avLst/>
          </a:prstGeom>
        </p:spPr>
      </p:pic>
      <p:pic>
        <p:nvPicPr>
          <p:cNvPr id="15" name="Image 14" descr="Une image contenant signe&#10;&#10;Description générée automatiquement">
            <a:extLst>
              <a:ext uri="{FF2B5EF4-FFF2-40B4-BE49-F238E27FC236}">
                <a16:creationId xmlns:a16="http://schemas.microsoft.com/office/drawing/2014/main" xmlns="" id="{1058ECCD-214F-48FF-A355-53A2105E0A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673" y="2490460"/>
            <a:ext cx="2133243" cy="3290470"/>
          </a:xfrm>
          <a:prstGeom prst="rect">
            <a:avLst/>
          </a:prstGeom>
        </p:spPr>
      </p:pic>
      <p:pic>
        <p:nvPicPr>
          <p:cNvPr id="30" name="Image 29" descr="Une image contenant assis, signe&#10;&#10;Description générée automatiquement">
            <a:extLst>
              <a:ext uri="{FF2B5EF4-FFF2-40B4-BE49-F238E27FC236}">
                <a16:creationId xmlns:a16="http://schemas.microsoft.com/office/drawing/2014/main" xmlns="" id="{CCE0272D-DCEE-4CF9-B005-772D6CA151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58" y="2481864"/>
            <a:ext cx="2133243" cy="3290470"/>
          </a:xfrm>
          <a:prstGeom prst="rect">
            <a:avLst/>
          </a:prstGeom>
        </p:spPr>
      </p:pic>
      <p:pic>
        <p:nvPicPr>
          <p:cNvPr id="6" name="Image 5" descr="Une image contenant assis, signe&#10;&#10;Description générée automatiquement">
            <a:extLst>
              <a:ext uri="{FF2B5EF4-FFF2-40B4-BE49-F238E27FC236}">
                <a16:creationId xmlns:a16="http://schemas.microsoft.com/office/drawing/2014/main" xmlns="" id="{9B091A74-CD1F-448B-BDB6-8D97D9B6F1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406" y="2557327"/>
            <a:ext cx="2133243" cy="3290470"/>
          </a:xfrm>
          <a:prstGeom prst="rect">
            <a:avLst/>
          </a:prstGeom>
        </p:spPr>
      </p:pic>
      <p:pic>
        <p:nvPicPr>
          <p:cNvPr id="10" name="Image 9" descr="Une image contenant signe, arrêt, extérieur, fermer&#10;&#10;Description générée automatiquement">
            <a:extLst>
              <a:ext uri="{FF2B5EF4-FFF2-40B4-BE49-F238E27FC236}">
                <a16:creationId xmlns:a16="http://schemas.microsoft.com/office/drawing/2014/main" xmlns="" id="{D6A779DD-9FB3-4876-848F-B5B0DFC271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1771" y="2528540"/>
            <a:ext cx="2133243" cy="3290470"/>
          </a:xfrm>
          <a:prstGeom prst="rect">
            <a:avLst/>
          </a:prstGeom>
        </p:spPr>
      </p:pic>
      <p:pic>
        <p:nvPicPr>
          <p:cNvPr id="17" name="Image 16" descr="Une image contenant signe, vert, avant, fermer&#10;&#10;Description générée automatiquement">
            <a:extLst>
              <a:ext uri="{FF2B5EF4-FFF2-40B4-BE49-F238E27FC236}">
                <a16:creationId xmlns:a16="http://schemas.microsoft.com/office/drawing/2014/main" xmlns="" id="{CC35BF55-2140-4315-A7D2-B087C0B221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027" y="2508657"/>
            <a:ext cx="2133243" cy="3290470"/>
          </a:xfrm>
          <a:prstGeom prst="rect">
            <a:avLst/>
          </a:prstGeom>
        </p:spPr>
      </p:pic>
      <p:pic>
        <p:nvPicPr>
          <p:cNvPr id="33" name="Image 32" descr="Une image contenant signe, assis, fermer, bus&#10;&#10;Description générée automatiquement">
            <a:extLst>
              <a:ext uri="{FF2B5EF4-FFF2-40B4-BE49-F238E27FC236}">
                <a16:creationId xmlns:a16="http://schemas.microsoft.com/office/drawing/2014/main" xmlns="" id="{B2AEE5AA-21A9-4D39-89F8-08457C053A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459" y="2546737"/>
            <a:ext cx="2133243" cy="329047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5D27EE59-2E0E-4A9E-997E-C762D6BA9B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4027" y="5035595"/>
            <a:ext cx="1755045" cy="175504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3E51912-83A4-4C43-BC43-AB442890ED20}"/>
              </a:ext>
            </a:extLst>
          </p:cNvPr>
          <p:cNvSpPr txBox="1"/>
          <p:nvPr/>
        </p:nvSpPr>
        <p:spPr>
          <a:xfrm>
            <a:off x="4551235" y="5985152"/>
            <a:ext cx="574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Appuyer sur la touche entrée à la fin de l’exercice </a:t>
            </a:r>
            <a:r>
              <a:rPr lang="fr-FR" sz="2400" dirty="0">
                <a:sym typeface="Wingdings" panose="05000000000000000000" pitchFamily="2" charset="2"/>
              </a:rPr>
              <a:t>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50BC5E-AC5E-4F7C-A46F-0FA41428F494}"/>
              </a:ext>
            </a:extLst>
          </p:cNvPr>
          <p:cNvSpPr/>
          <p:nvPr/>
        </p:nvSpPr>
        <p:spPr>
          <a:xfrm>
            <a:off x="0" y="0"/>
            <a:ext cx="122047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Dans cette manche, le premier qui déchiffre sa carte </a:t>
            </a:r>
            <a:br>
              <a:rPr lang="fr-FR" sz="2400" dirty="0"/>
            </a:br>
            <a:r>
              <a:rPr lang="fr-FR" sz="2400" dirty="0"/>
              <a:t>impose son exercice aux autres.</a:t>
            </a:r>
          </a:p>
          <a:p>
            <a:pPr algn="ctr"/>
            <a:r>
              <a:rPr lang="fr-FR" sz="2400" dirty="0"/>
              <a:t>Celui qui a imposé le plus d’exercice sur les 4 tentatives</a:t>
            </a:r>
            <a:br>
              <a:rPr lang="fr-FR" sz="2400" dirty="0"/>
            </a:br>
            <a:r>
              <a:rPr lang="fr-FR" sz="2400" dirty="0"/>
              <a:t>remporte la manche</a:t>
            </a:r>
          </a:p>
          <a:p>
            <a:pPr algn="ctr"/>
            <a:r>
              <a:rPr lang="fr-FR" sz="2400" dirty="0"/>
              <a:t> </a:t>
            </a:r>
          </a:p>
          <a:p>
            <a:pPr algn="ctr"/>
            <a:r>
              <a:rPr lang="fr-FR" sz="4400" dirty="0"/>
              <a:t>Êtes vous prêt 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9897D1C-CE5B-416E-BF7D-57DEEFC00C67}"/>
              </a:ext>
            </a:extLst>
          </p:cNvPr>
          <p:cNvSpPr/>
          <p:nvPr/>
        </p:nvSpPr>
        <p:spPr>
          <a:xfrm>
            <a:off x="645635" y="210758"/>
            <a:ext cx="1057274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C00000"/>
                  </a:outerShdw>
                </a:effectLst>
                <a:latin typeface="Arial Black" panose="020B0A04020102020204" pitchFamily="34" charset="0"/>
              </a:rPr>
              <a:t>KI PIGE LE PLUS VITE ? </a:t>
            </a:r>
            <a:endParaRPr lang="fr-FR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rgbClr val="C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7553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xmlns="" id="{6632C030-18E4-43A2-8C89-DF92953D2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754315"/>
              </p:ext>
            </p:extLst>
          </p:nvPr>
        </p:nvGraphicFramePr>
        <p:xfrm>
          <a:off x="265471" y="1333501"/>
          <a:ext cx="11592228" cy="511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057">
                  <a:extLst>
                    <a:ext uri="{9D8B030D-6E8A-4147-A177-3AD203B41FA5}">
                      <a16:colId xmlns:a16="http://schemas.microsoft.com/office/drawing/2014/main" xmlns="" val="3071121484"/>
                    </a:ext>
                  </a:extLst>
                </a:gridCol>
                <a:gridCol w="2898057">
                  <a:extLst>
                    <a:ext uri="{9D8B030D-6E8A-4147-A177-3AD203B41FA5}">
                      <a16:colId xmlns:a16="http://schemas.microsoft.com/office/drawing/2014/main" xmlns="" val="736910047"/>
                    </a:ext>
                  </a:extLst>
                </a:gridCol>
                <a:gridCol w="2898057">
                  <a:extLst>
                    <a:ext uri="{9D8B030D-6E8A-4147-A177-3AD203B41FA5}">
                      <a16:colId xmlns:a16="http://schemas.microsoft.com/office/drawing/2014/main" xmlns="" val="3553908004"/>
                    </a:ext>
                  </a:extLst>
                </a:gridCol>
                <a:gridCol w="2898057">
                  <a:extLst>
                    <a:ext uri="{9D8B030D-6E8A-4147-A177-3AD203B41FA5}">
                      <a16:colId xmlns:a16="http://schemas.microsoft.com/office/drawing/2014/main" xmlns="" val="3672348422"/>
                    </a:ext>
                  </a:extLst>
                </a:gridCol>
              </a:tblGrid>
              <a:tr h="765524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Joueur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Joueur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9218472"/>
                  </a:ext>
                </a:extLst>
              </a:tr>
              <a:tr h="43543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89850"/>
                  </a:ext>
                </a:extLst>
              </a:tr>
            </a:tbl>
          </a:graphicData>
        </a:graphic>
      </p:graphicFrame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0EDB7780-4132-4119-A801-9C6122B4073B}"/>
              </a:ext>
            </a:extLst>
          </p:cNvPr>
          <p:cNvGrpSpPr/>
          <p:nvPr/>
        </p:nvGrpSpPr>
        <p:grpSpPr>
          <a:xfrm>
            <a:off x="9311063" y="2915394"/>
            <a:ext cx="2104900" cy="3210636"/>
            <a:chOff x="11954103" y="6766539"/>
            <a:chExt cx="2104900" cy="3210636"/>
          </a:xfrm>
        </p:grpSpPr>
        <p:pic>
          <p:nvPicPr>
            <p:cNvPr id="6" name="Image 5" descr="Une image contenant assis, signe&#10;&#10;Description générée automatiquement">
              <a:extLst>
                <a:ext uri="{FF2B5EF4-FFF2-40B4-BE49-F238E27FC236}">
                  <a16:creationId xmlns:a16="http://schemas.microsoft.com/office/drawing/2014/main" xmlns="" id="{91E512D5-D73A-4D89-BEA2-ABE3CE20F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018644" y="8371265"/>
              <a:ext cx="1040359" cy="1604726"/>
            </a:xfrm>
            <a:prstGeom prst="rect">
              <a:avLst/>
            </a:prstGeom>
          </p:spPr>
        </p:pic>
        <p:pic>
          <p:nvPicPr>
            <p:cNvPr id="14" name="Image 13" descr="Une image contenant signe, avant, assis, fermer&#10;&#10;Description générée automatiquement">
              <a:extLst>
                <a:ext uri="{FF2B5EF4-FFF2-40B4-BE49-F238E27FC236}">
                  <a16:creationId xmlns:a16="http://schemas.microsoft.com/office/drawing/2014/main" xmlns="" id="{D8BF0C8A-E4D8-4FF0-88C7-E9D55DFD7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008008" y="6766539"/>
              <a:ext cx="1040359" cy="1604726"/>
            </a:xfrm>
            <a:prstGeom prst="rect">
              <a:avLst/>
            </a:prstGeom>
          </p:spPr>
        </p:pic>
        <p:pic>
          <p:nvPicPr>
            <p:cNvPr id="21" name="Image 20" descr="Une image contenant signe, extérieur, texte, arrêt&#10;&#10;Description générée automatiquement">
              <a:extLst>
                <a:ext uri="{FF2B5EF4-FFF2-40B4-BE49-F238E27FC236}">
                  <a16:creationId xmlns:a16="http://schemas.microsoft.com/office/drawing/2014/main" xmlns="" id="{3F6B25E2-AD4F-4BEE-9347-80ACF04B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60876" y="6766539"/>
              <a:ext cx="1040359" cy="1604726"/>
            </a:xfrm>
            <a:prstGeom prst="rect">
              <a:avLst/>
            </a:prstGeom>
          </p:spPr>
        </p:pic>
        <p:pic>
          <p:nvPicPr>
            <p:cNvPr id="40" name="Image 39" descr="Une image contenant moniteur, signe, assis, fermer&#10;&#10;Description générée automatiquement">
              <a:extLst>
                <a:ext uri="{FF2B5EF4-FFF2-40B4-BE49-F238E27FC236}">
                  <a16:creationId xmlns:a16="http://schemas.microsoft.com/office/drawing/2014/main" xmlns="" id="{ACE8CDE5-36EC-499C-9647-CC325A73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54103" y="8372449"/>
              <a:ext cx="1040359" cy="1604726"/>
            </a:xfrm>
            <a:prstGeom prst="rect">
              <a:avLst/>
            </a:prstGeom>
          </p:spPr>
        </p:pic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xmlns="" id="{908C8CC0-60AC-47C8-B693-F49067ADA9E9}"/>
              </a:ext>
            </a:extLst>
          </p:cNvPr>
          <p:cNvGrpSpPr/>
          <p:nvPr/>
        </p:nvGrpSpPr>
        <p:grpSpPr>
          <a:xfrm>
            <a:off x="665354" y="2880293"/>
            <a:ext cx="2128879" cy="3182659"/>
            <a:chOff x="3782605" y="9284014"/>
            <a:chExt cx="2128879" cy="3182659"/>
          </a:xfrm>
        </p:grpSpPr>
        <p:pic>
          <p:nvPicPr>
            <p:cNvPr id="10" name="Image 9" descr="Une image contenant signe, arrêt, extérieur, fermer&#10;&#10;Description générée automatiquement">
              <a:extLst>
                <a:ext uri="{FF2B5EF4-FFF2-40B4-BE49-F238E27FC236}">
                  <a16:creationId xmlns:a16="http://schemas.microsoft.com/office/drawing/2014/main" xmlns="" id="{9C385109-C36F-43CE-98E5-618DA05C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32064" y="9284014"/>
              <a:ext cx="1040359" cy="1604726"/>
            </a:xfrm>
            <a:prstGeom prst="rect">
              <a:avLst/>
            </a:prstGeom>
          </p:spPr>
        </p:pic>
        <p:pic>
          <p:nvPicPr>
            <p:cNvPr id="20" name="Image 19" descr="Une image contenant signe, assis, fermer, bus&#10;&#10;Description générée automatiquement">
              <a:extLst>
                <a:ext uri="{FF2B5EF4-FFF2-40B4-BE49-F238E27FC236}">
                  <a16:creationId xmlns:a16="http://schemas.microsoft.com/office/drawing/2014/main" xmlns="" id="{ACA0A3F9-2420-42AE-84FB-F8AAB6B87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1125" y="10855354"/>
              <a:ext cx="1040359" cy="1604726"/>
            </a:xfrm>
            <a:prstGeom prst="rect">
              <a:avLst/>
            </a:prstGeom>
          </p:spPr>
        </p:pic>
        <p:pic>
          <p:nvPicPr>
            <p:cNvPr id="22" name="Image 21" descr="Une image contenant horloge&#10;&#10;Description générée automatiquement">
              <a:extLst>
                <a:ext uri="{FF2B5EF4-FFF2-40B4-BE49-F238E27FC236}">
                  <a16:creationId xmlns:a16="http://schemas.microsoft.com/office/drawing/2014/main" xmlns="" id="{8A22D8A8-211C-4A22-8BCE-B98795738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1819" y="9284014"/>
              <a:ext cx="1040359" cy="1604726"/>
            </a:xfrm>
            <a:prstGeom prst="rect">
              <a:avLst/>
            </a:prstGeom>
          </p:spPr>
        </p:pic>
        <p:pic>
          <p:nvPicPr>
            <p:cNvPr id="43" name="Image 42" descr="Une image contenant signe, assis, moniteur, rue&#10;&#10;Description générée automatiquement">
              <a:extLst>
                <a:ext uri="{FF2B5EF4-FFF2-40B4-BE49-F238E27FC236}">
                  <a16:creationId xmlns:a16="http://schemas.microsoft.com/office/drawing/2014/main" xmlns="" id="{F0944EEF-1479-4484-B844-A29A2BDDB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82605" y="10861947"/>
              <a:ext cx="1040359" cy="1604726"/>
            </a:xfrm>
            <a:prstGeom prst="rect">
              <a:avLst/>
            </a:prstGeom>
          </p:spPr>
        </p:pic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xmlns="" id="{4C67F81E-2DCB-4BEB-8FA7-6426BE80E1C7}"/>
              </a:ext>
            </a:extLst>
          </p:cNvPr>
          <p:cNvGrpSpPr/>
          <p:nvPr/>
        </p:nvGrpSpPr>
        <p:grpSpPr>
          <a:xfrm>
            <a:off x="685190" y="2877483"/>
            <a:ext cx="2132625" cy="3209452"/>
            <a:chOff x="22455196" y="484282"/>
            <a:chExt cx="2132625" cy="3209452"/>
          </a:xfrm>
        </p:grpSpPr>
        <p:pic>
          <p:nvPicPr>
            <p:cNvPr id="8" name="Image 7" descr="Une image contenant signe, jeu&#10;&#10;Description générée automatiquement">
              <a:extLst>
                <a:ext uri="{FF2B5EF4-FFF2-40B4-BE49-F238E27FC236}">
                  <a16:creationId xmlns:a16="http://schemas.microsoft.com/office/drawing/2014/main" xmlns="" id="{E88DC176-952B-4E6C-A624-818F4E0C1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547462" y="484282"/>
              <a:ext cx="1040359" cy="1604726"/>
            </a:xfrm>
            <a:prstGeom prst="rect">
              <a:avLst/>
            </a:prstGeom>
          </p:spPr>
        </p:pic>
        <p:pic>
          <p:nvPicPr>
            <p:cNvPr id="9" name="Image 8" descr="Une image contenant signe&#10;&#10;Description générée automatiquement">
              <a:extLst>
                <a:ext uri="{FF2B5EF4-FFF2-40B4-BE49-F238E27FC236}">
                  <a16:creationId xmlns:a16="http://schemas.microsoft.com/office/drawing/2014/main" xmlns="" id="{5581446F-40C1-49C7-B62E-1D5FC9F5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540383" y="2089008"/>
              <a:ext cx="1040359" cy="1604726"/>
            </a:xfrm>
            <a:prstGeom prst="rect">
              <a:avLst/>
            </a:prstGeom>
          </p:spPr>
        </p:pic>
        <p:pic>
          <p:nvPicPr>
            <p:cNvPr id="15" name="Image 14" descr="Une image contenant signe, arrêt, extérieur, fermer&#10;&#10;Description générée automatiquement">
              <a:extLst>
                <a:ext uri="{FF2B5EF4-FFF2-40B4-BE49-F238E27FC236}">
                  <a16:creationId xmlns:a16="http://schemas.microsoft.com/office/drawing/2014/main" xmlns="" id="{B673CD07-8B68-4527-8983-DE3D03F06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477610" y="485156"/>
              <a:ext cx="1040359" cy="1604726"/>
            </a:xfrm>
            <a:prstGeom prst="rect">
              <a:avLst/>
            </a:prstGeom>
          </p:spPr>
        </p:pic>
        <p:pic>
          <p:nvPicPr>
            <p:cNvPr id="41" name="Image 40" descr="Une image contenant assis, signe&#10;&#10;Description générée automatiquement">
              <a:extLst>
                <a:ext uri="{FF2B5EF4-FFF2-40B4-BE49-F238E27FC236}">
                  <a16:creationId xmlns:a16="http://schemas.microsoft.com/office/drawing/2014/main" xmlns="" id="{985D8B6C-2137-4018-B4F5-A3C0AB2F8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455196" y="2089008"/>
              <a:ext cx="1040359" cy="1604726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xmlns="" id="{4E3DB311-21F0-4347-88B7-AD8E95C73164}"/>
              </a:ext>
            </a:extLst>
          </p:cNvPr>
          <p:cNvGrpSpPr/>
          <p:nvPr/>
        </p:nvGrpSpPr>
        <p:grpSpPr>
          <a:xfrm>
            <a:off x="3535779" y="2847200"/>
            <a:ext cx="2080718" cy="3222051"/>
            <a:chOff x="9365730" y="10600227"/>
            <a:chExt cx="2080718" cy="3222051"/>
          </a:xfrm>
        </p:grpSpPr>
        <p:pic>
          <p:nvPicPr>
            <p:cNvPr id="5" name="Image 4" descr="Une image contenant signe, vert, assis, avant&#10;&#10;Description générée automatiquement">
              <a:extLst>
                <a:ext uri="{FF2B5EF4-FFF2-40B4-BE49-F238E27FC236}">
                  <a16:creationId xmlns:a16="http://schemas.microsoft.com/office/drawing/2014/main" xmlns="" id="{E4D24329-8637-4314-8685-3C91B941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406089" y="10600227"/>
              <a:ext cx="1040359" cy="1604726"/>
            </a:xfrm>
            <a:prstGeom prst="rect">
              <a:avLst/>
            </a:prstGeom>
          </p:spPr>
        </p:pic>
        <p:pic>
          <p:nvPicPr>
            <p:cNvPr id="12" name="Image 11" descr="Une image contenant signe, assis, moniteur, rue&#10;&#10;Description générée automatiquement">
              <a:extLst>
                <a:ext uri="{FF2B5EF4-FFF2-40B4-BE49-F238E27FC236}">
                  <a16:creationId xmlns:a16="http://schemas.microsoft.com/office/drawing/2014/main" xmlns="" id="{9D35CDD6-42FE-4DD9-AC01-CDA46F1F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88906" y="12204953"/>
              <a:ext cx="1040359" cy="1604726"/>
            </a:xfrm>
            <a:prstGeom prst="rect">
              <a:avLst/>
            </a:prstGeom>
          </p:spPr>
        </p:pic>
        <p:pic>
          <p:nvPicPr>
            <p:cNvPr id="24" name="Image 23" descr="Une image contenant signe, arrêt, fermer, rouge&#10;&#10;Description générée automatiquement">
              <a:extLst>
                <a:ext uri="{FF2B5EF4-FFF2-40B4-BE49-F238E27FC236}">
                  <a16:creationId xmlns:a16="http://schemas.microsoft.com/office/drawing/2014/main" xmlns="" id="{62A4AC71-C856-4B3C-8CD9-701E6D5B2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65730" y="10600227"/>
              <a:ext cx="1040359" cy="1604726"/>
            </a:xfrm>
            <a:prstGeom prst="rect">
              <a:avLst/>
            </a:prstGeom>
          </p:spPr>
        </p:pic>
        <p:pic>
          <p:nvPicPr>
            <p:cNvPr id="46" name="Image 45" descr="Une image contenant signe&#10;&#10;Description générée automatiquement">
              <a:extLst>
                <a:ext uri="{FF2B5EF4-FFF2-40B4-BE49-F238E27FC236}">
                  <a16:creationId xmlns:a16="http://schemas.microsoft.com/office/drawing/2014/main" xmlns="" id="{6027761E-0038-4EE2-9CE1-F1F6FAA5D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65730" y="12217552"/>
              <a:ext cx="1040359" cy="1604726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xmlns="" id="{410B85E4-15FE-4148-BAE3-564A37506AEE}"/>
              </a:ext>
            </a:extLst>
          </p:cNvPr>
          <p:cNvGrpSpPr/>
          <p:nvPr/>
        </p:nvGrpSpPr>
        <p:grpSpPr>
          <a:xfrm>
            <a:off x="6385678" y="2943633"/>
            <a:ext cx="2080718" cy="3209452"/>
            <a:chOff x="15278084" y="975455"/>
            <a:chExt cx="2080718" cy="3209452"/>
          </a:xfrm>
        </p:grpSpPr>
        <p:pic>
          <p:nvPicPr>
            <p:cNvPr id="7" name="Image 6" descr="Une image contenant signe, arrêt, extérieur, fermer&#10;&#10;Description générée automatiquement">
              <a:extLst>
                <a:ext uri="{FF2B5EF4-FFF2-40B4-BE49-F238E27FC236}">
                  <a16:creationId xmlns:a16="http://schemas.microsoft.com/office/drawing/2014/main" xmlns="" id="{FC7AD8B8-FDA6-4DEA-AE3F-2B9BB153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78084" y="975455"/>
              <a:ext cx="1040359" cy="1604726"/>
            </a:xfrm>
            <a:prstGeom prst="rect">
              <a:avLst/>
            </a:prstGeom>
          </p:spPr>
        </p:pic>
        <p:pic>
          <p:nvPicPr>
            <p:cNvPr id="19" name="Image 18" descr="Une image contenant signe, vert, assis, avant&#10;&#10;Description générée automatiquement">
              <a:extLst>
                <a:ext uri="{FF2B5EF4-FFF2-40B4-BE49-F238E27FC236}">
                  <a16:creationId xmlns:a16="http://schemas.microsoft.com/office/drawing/2014/main" xmlns="" id="{842D72BA-5C7E-4D74-B48B-0EC2CF4B7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18443" y="975455"/>
              <a:ext cx="1040359" cy="1604726"/>
            </a:xfrm>
            <a:prstGeom prst="rect">
              <a:avLst/>
            </a:prstGeom>
          </p:spPr>
        </p:pic>
        <p:pic>
          <p:nvPicPr>
            <p:cNvPr id="26" name="Image 25" descr="Une image contenant assis, fermer, signe, blanc&#10;&#10;Description générée automatiquement">
              <a:extLst>
                <a:ext uri="{FF2B5EF4-FFF2-40B4-BE49-F238E27FC236}">
                  <a16:creationId xmlns:a16="http://schemas.microsoft.com/office/drawing/2014/main" xmlns="" id="{BEAEBE5E-055B-4AF7-8EAC-F2AD75A5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18443" y="2580181"/>
              <a:ext cx="1040359" cy="1604726"/>
            </a:xfrm>
            <a:prstGeom prst="rect">
              <a:avLst/>
            </a:prstGeom>
          </p:spPr>
        </p:pic>
        <p:pic>
          <p:nvPicPr>
            <p:cNvPr id="51" name="Image 50" descr="Une image contenant signe, assis, fermer, avant&#10;&#10;Description générée automatiquement">
              <a:extLst>
                <a:ext uri="{FF2B5EF4-FFF2-40B4-BE49-F238E27FC236}">
                  <a16:creationId xmlns:a16="http://schemas.microsoft.com/office/drawing/2014/main" xmlns="" id="{AE76789A-06CA-4D44-83FE-B98769F29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78084" y="2580181"/>
              <a:ext cx="1019087" cy="1571916"/>
            </a:xfrm>
            <a:prstGeom prst="rect">
              <a:avLst/>
            </a:prstGeom>
          </p:spPr>
        </p:pic>
      </p:grpSp>
      <p:pic>
        <p:nvPicPr>
          <p:cNvPr id="33" name="Image 32" descr="Une image contenant signe, arrêt, fermer, blanc&#10;&#10;Description générée automatiquement">
            <a:extLst>
              <a:ext uri="{FF2B5EF4-FFF2-40B4-BE49-F238E27FC236}">
                <a16:creationId xmlns:a16="http://schemas.microsoft.com/office/drawing/2014/main" xmlns="" id="{FFA31314-819E-4ADE-BB8C-51602CADDF3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3223" y="3652112"/>
            <a:ext cx="1254986" cy="1935783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9BE33B51-6957-4419-8308-090F3E8221D9}"/>
              </a:ext>
            </a:extLst>
          </p:cNvPr>
          <p:cNvGrpSpPr/>
          <p:nvPr/>
        </p:nvGrpSpPr>
        <p:grpSpPr>
          <a:xfrm>
            <a:off x="6444284" y="2923303"/>
            <a:ext cx="2080717" cy="3209452"/>
            <a:chOff x="17459368" y="4516778"/>
            <a:chExt cx="2080717" cy="3209452"/>
          </a:xfrm>
        </p:grpSpPr>
        <p:pic>
          <p:nvPicPr>
            <p:cNvPr id="16" name="Image 15" descr="Une image contenant signe, assis, vert, fermer&#10;&#10;Description générée automatiquement">
              <a:extLst>
                <a:ext uri="{FF2B5EF4-FFF2-40B4-BE49-F238E27FC236}">
                  <a16:creationId xmlns:a16="http://schemas.microsoft.com/office/drawing/2014/main" xmlns="" id="{0B1B6707-B50E-4889-AA72-33EBAB9A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499726" y="4516778"/>
              <a:ext cx="1040359" cy="1604726"/>
            </a:xfrm>
            <a:prstGeom prst="rect">
              <a:avLst/>
            </a:prstGeom>
          </p:spPr>
        </p:pic>
        <p:pic>
          <p:nvPicPr>
            <p:cNvPr id="18" name="Image 17" descr="Une image contenant arrêt, signe, extérieur, fermer&#10;&#10;Description générée automatiquement">
              <a:extLst>
                <a:ext uri="{FF2B5EF4-FFF2-40B4-BE49-F238E27FC236}">
                  <a16:creationId xmlns:a16="http://schemas.microsoft.com/office/drawing/2014/main" xmlns="" id="{0B495DA9-D65E-48DD-A4D7-B41198E96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59368" y="4516778"/>
              <a:ext cx="1040359" cy="1604726"/>
            </a:xfrm>
            <a:prstGeom prst="rect">
              <a:avLst/>
            </a:prstGeom>
          </p:spPr>
        </p:pic>
        <p:pic>
          <p:nvPicPr>
            <p:cNvPr id="39" name="Image 38" descr="Une image contenant signe, assis, fermer, avant&#10;&#10;Description générée automatiquement">
              <a:extLst>
                <a:ext uri="{FF2B5EF4-FFF2-40B4-BE49-F238E27FC236}">
                  <a16:creationId xmlns:a16="http://schemas.microsoft.com/office/drawing/2014/main" xmlns="" id="{B8F09071-562F-45F2-AA84-FA4F83356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510363" y="6154314"/>
              <a:ext cx="1019087" cy="1571916"/>
            </a:xfrm>
            <a:prstGeom prst="rect">
              <a:avLst/>
            </a:prstGeom>
          </p:spPr>
        </p:pic>
        <p:pic>
          <p:nvPicPr>
            <p:cNvPr id="42" name="Image 41" descr="Une image contenant signe&#10;&#10;Description générée automatiquement">
              <a:extLst>
                <a:ext uri="{FF2B5EF4-FFF2-40B4-BE49-F238E27FC236}">
                  <a16:creationId xmlns:a16="http://schemas.microsoft.com/office/drawing/2014/main" xmlns="" id="{E1B57913-48F2-44BC-99D4-4A9BD712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70004" y="6121504"/>
              <a:ext cx="1040359" cy="1604726"/>
            </a:xfrm>
            <a:prstGeom prst="rect">
              <a:avLst/>
            </a:prstGeom>
          </p:spPr>
        </p:pic>
      </p:grpSp>
      <p:pic>
        <p:nvPicPr>
          <p:cNvPr id="31" name="Image 30" descr="Une image contenant signe, extérieur, arrêt, rue&#10;&#10;Description générée automatiquement">
            <a:extLst>
              <a:ext uri="{FF2B5EF4-FFF2-40B4-BE49-F238E27FC236}">
                <a16:creationId xmlns:a16="http://schemas.microsoft.com/office/drawing/2014/main" xmlns="" id="{A3683241-D79A-4EB7-B76B-1C5A4EF2BC3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2407" y="3580468"/>
            <a:ext cx="1254986" cy="1935783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xmlns="" id="{E6895D68-1977-488B-A4C9-4CEA2F781172}"/>
              </a:ext>
            </a:extLst>
          </p:cNvPr>
          <p:cNvGrpSpPr/>
          <p:nvPr/>
        </p:nvGrpSpPr>
        <p:grpSpPr>
          <a:xfrm>
            <a:off x="6415301" y="2915394"/>
            <a:ext cx="2107810" cy="3228524"/>
            <a:chOff x="8849906" y="10371428"/>
            <a:chExt cx="2107810" cy="3228524"/>
          </a:xfrm>
        </p:grpSpPr>
        <p:pic>
          <p:nvPicPr>
            <p:cNvPr id="4" name="Image 3" descr="Une image contenant signe, texte, extérieur, rouge&#10;&#10;Description générée automatiquement">
              <a:extLst>
                <a:ext uri="{FF2B5EF4-FFF2-40B4-BE49-F238E27FC236}">
                  <a16:creationId xmlns:a16="http://schemas.microsoft.com/office/drawing/2014/main" xmlns="" id="{AB2E5418-A88D-47F8-B737-42D299CE7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49907" y="10371428"/>
              <a:ext cx="1040359" cy="1604726"/>
            </a:xfrm>
            <a:prstGeom prst="rect">
              <a:avLst/>
            </a:prstGeom>
          </p:spPr>
        </p:pic>
        <p:pic>
          <p:nvPicPr>
            <p:cNvPr id="17" name="Image 16" descr="Une image contenant assis, signe, fermer, blanc&#10;&#10;Description générée automatiquement">
              <a:extLst>
                <a:ext uri="{FF2B5EF4-FFF2-40B4-BE49-F238E27FC236}">
                  <a16:creationId xmlns:a16="http://schemas.microsoft.com/office/drawing/2014/main" xmlns="" id="{865887F4-9A45-4BFC-91D4-2B8EAA67D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17357" y="11976154"/>
              <a:ext cx="1040359" cy="1604726"/>
            </a:xfrm>
            <a:prstGeom prst="rect">
              <a:avLst/>
            </a:prstGeom>
          </p:spPr>
        </p:pic>
        <p:pic>
          <p:nvPicPr>
            <p:cNvPr id="25" name="Image 24" descr="Une image contenant signe, vert, avant, fermer&#10;&#10;Description générée automatiquement">
              <a:extLst>
                <a:ext uri="{FF2B5EF4-FFF2-40B4-BE49-F238E27FC236}">
                  <a16:creationId xmlns:a16="http://schemas.microsoft.com/office/drawing/2014/main" xmlns="" id="{BE87D292-1388-4293-87B0-413FD07FB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17357" y="10371428"/>
              <a:ext cx="1040359" cy="1604726"/>
            </a:xfrm>
            <a:prstGeom prst="rect">
              <a:avLst/>
            </a:prstGeom>
          </p:spPr>
        </p:pic>
        <p:pic>
          <p:nvPicPr>
            <p:cNvPr id="44" name="Image 43" descr="Une image contenant assis, signe, fermer, blanc&#10;&#10;Description générée automatiquement">
              <a:extLst>
                <a:ext uri="{FF2B5EF4-FFF2-40B4-BE49-F238E27FC236}">
                  <a16:creationId xmlns:a16="http://schemas.microsoft.com/office/drawing/2014/main" xmlns="" id="{EFFA16A1-061E-4067-8340-5925630E0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49906" y="11995226"/>
              <a:ext cx="1040359" cy="1604726"/>
            </a:xfrm>
            <a:prstGeom prst="rect">
              <a:avLst/>
            </a:prstGeom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950DC476-EF92-4E3B-853D-921BE8A82904}"/>
              </a:ext>
            </a:extLst>
          </p:cNvPr>
          <p:cNvGrpSpPr/>
          <p:nvPr/>
        </p:nvGrpSpPr>
        <p:grpSpPr>
          <a:xfrm>
            <a:off x="3550151" y="2839805"/>
            <a:ext cx="2080718" cy="3209452"/>
            <a:chOff x="22922963" y="4630837"/>
            <a:chExt cx="2080718" cy="3209452"/>
          </a:xfrm>
        </p:grpSpPr>
        <p:pic>
          <p:nvPicPr>
            <p:cNvPr id="11" name="Image 10" descr="Une image contenant signe, horloge, vert, rue&#10;&#10;Description générée automatiquement">
              <a:extLst>
                <a:ext uri="{FF2B5EF4-FFF2-40B4-BE49-F238E27FC236}">
                  <a16:creationId xmlns:a16="http://schemas.microsoft.com/office/drawing/2014/main" xmlns="" id="{D2ED6B0E-B488-4068-946C-407D69F6F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963322" y="4630837"/>
              <a:ext cx="1040359" cy="1604726"/>
            </a:xfrm>
            <a:prstGeom prst="rect">
              <a:avLst/>
            </a:prstGeom>
          </p:spPr>
        </p:pic>
        <p:pic>
          <p:nvPicPr>
            <p:cNvPr id="23" name="Image 22" descr="Une image contenant signe&#10;&#10;Description générée automatiquement">
              <a:extLst>
                <a:ext uri="{FF2B5EF4-FFF2-40B4-BE49-F238E27FC236}">
                  <a16:creationId xmlns:a16="http://schemas.microsoft.com/office/drawing/2014/main" xmlns="" id="{26FC413D-0329-4C6F-9656-5F14AF2E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963322" y="6211464"/>
              <a:ext cx="1040359" cy="1604726"/>
            </a:xfrm>
            <a:prstGeom prst="rect">
              <a:avLst/>
            </a:prstGeom>
          </p:spPr>
        </p:pic>
        <p:pic>
          <p:nvPicPr>
            <p:cNvPr id="27" name="Image 26" descr="Une image contenant signe, arrêt, extérieur, fermer&#10;&#10;Description générée automatiquement">
              <a:extLst>
                <a:ext uri="{FF2B5EF4-FFF2-40B4-BE49-F238E27FC236}">
                  <a16:creationId xmlns:a16="http://schemas.microsoft.com/office/drawing/2014/main" xmlns="" id="{9AF202B2-FC31-497B-A93A-E480024DB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22963" y="4630837"/>
              <a:ext cx="1040359" cy="1604726"/>
            </a:xfrm>
            <a:prstGeom prst="rect">
              <a:avLst/>
            </a:prstGeom>
          </p:spPr>
        </p:pic>
        <p:pic>
          <p:nvPicPr>
            <p:cNvPr id="47" name="Image 46" descr="Une image contenant assis, fermer, signe, blanc&#10;&#10;Description générée automatiquement">
              <a:extLst>
                <a:ext uri="{FF2B5EF4-FFF2-40B4-BE49-F238E27FC236}">
                  <a16:creationId xmlns:a16="http://schemas.microsoft.com/office/drawing/2014/main" xmlns="" id="{47F50255-E066-4B41-83DD-FEDA3CBDF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22963" y="6235563"/>
              <a:ext cx="1040359" cy="1604726"/>
            </a:xfrm>
            <a:prstGeom prst="rect">
              <a:avLst/>
            </a:prstGeom>
          </p:spPr>
        </p:pic>
      </p:grpSp>
      <p:pic>
        <p:nvPicPr>
          <p:cNvPr id="32" name="Image 31" descr="Une image contenant signe, extérieur, herbe, avant&#10;&#10;Description générée automatiquement">
            <a:extLst>
              <a:ext uri="{FF2B5EF4-FFF2-40B4-BE49-F238E27FC236}">
                <a16:creationId xmlns:a16="http://schemas.microsoft.com/office/drawing/2014/main" xmlns="" id="{C75960A0-0C79-408E-949E-8B6CE94A010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969" y="3713196"/>
            <a:ext cx="1254986" cy="1935783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9A84A008-E9FF-4D71-89C6-960040691AE0}"/>
              </a:ext>
            </a:extLst>
          </p:cNvPr>
          <p:cNvGrpSpPr/>
          <p:nvPr/>
        </p:nvGrpSpPr>
        <p:grpSpPr>
          <a:xfrm>
            <a:off x="9355862" y="2929988"/>
            <a:ext cx="2080719" cy="3223097"/>
            <a:chOff x="24512307" y="8656104"/>
            <a:chExt cx="2080719" cy="3223097"/>
          </a:xfrm>
        </p:grpSpPr>
        <p:pic>
          <p:nvPicPr>
            <p:cNvPr id="2" name="Image 1" descr="Une image contenant signe, vert, horloge, assis&#10;&#10;Description générée automatiquement">
              <a:extLst>
                <a:ext uri="{FF2B5EF4-FFF2-40B4-BE49-F238E27FC236}">
                  <a16:creationId xmlns:a16="http://schemas.microsoft.com/office/drawing/2014/main" xmlns="" id="{38AC4262-CB91-4013-9243-0FD58D3BE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552667" y="8656104"/>
              <a:ext cx="1040359" cy="1604726"/>
            </a:xfrm>
            <a:prstGeom prst="rect">
              <a:avLst/>
            </a:prstGeom>
          </p:spPr>
        </p:pic>
        <p:pic>
          <p:nvPicPr>
            <p:cNvPr id="3" name="Image 2" descr="Une image contenant moniteur, signe, assis, fermer&#10;&#10;Description générée automatiquement">
              <a:extLst>
                <a:ext uri="{FF2B5EF4-FFF2-40B4-BE49-F238E27FC236}">
                  <a16:creationId xmlns:a16="http://schemas.microsoft.com/office/drawing/2014/main" xmlns="" id="{5D9F4C0D-E341-4196-93BB-2B9C32C8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552667" y="10274475"/>
              <a:ext cx="1040359" cy="1604726"/>
            </a:xfrm>
            <a:prstGeom prst="rect">
              <a:avLst/>
            </a:prstGeom>
          </p:spPr>
        </p:pic>
        <p:pic>
          <p:nvPicPr>
            <p:cNvPr id="13" name="Image 12" descr="Une image contenant signe, extérieur, arrêt, rue&#10;&#10;Description générée automatiquement">
              <a:extLst>
                <a:ext uri="{FF2B5EF4-FFF2-40B4-BE49-F238E27FC236}">
                  <a16:creationId xmlns:a16="http://schemas.microsoft.com/office/drawing/2014/main" xmlns="" id="{17F7843B-24B7-4818-B1E4-703453A8A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512307" y="8662927"/>
              <a:ext cx="1040359" cy="1604726"/>
            </a:xfrm>
            <a:prstGeom prst="rect">
              <a:avLst/>
            </a:prstGeom>
          </p:spPr>
        </p:pic>
        <p:pic>
          <p:nvPicPr>
            <p:cNvPr id="45" name="Image 44" descr="Une image contenant signe, assis, fermer, bus&#10;&#10;Description générée automatiquement">
              <a:extLst>
                <a:ext uri="{FF2B5EF4-FFF2-40B4-BE49-F238E27FC236}">
                  <a16:creationId xmlns:a16="http://schemas.microsoft.com/office/drawing/2014/main" xmlns="" id="{E7FF94BC-15C0-44E2-9302-87F45A48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512308" y="10260830"/>
              <a:ext cx="1040359" cy="1604726"/>
            </a:xfrm>
            <a:prstGeom prst="rect">
              <a:avLst/>
            </a:prstGeom>
          </p:spPr>
        </p:pic>
      </p:grpSp>
      <p:pic>
        <p:nvPicPr>
          <p:cNvPr id="34" name="Image 33" descr="Une image contenant signe, arrêt, extérieur, fermer&#10;&#10;Description générée automatiquement">
            <a:extLst>
              <a:ext uri="{FF2B5EF4-FFF2-40B4-BE49-F238E27FC236}">
                <a16:creationId xmlns:a16="http://schemas.microsoft.com/office/drawing/2014/main" xmlns="" id="{BD0D571B-3257-4EE9-80D8-8B8D218E482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614" y="3724633"/>
            <a:ext cx="1254986" cy="1935783"/>
          </a:xfrm>
          <a:prstGeom prst="rect">
            <a:avLst/>
          </a:prstGeom>
        </p:spPr>
      </p:pic>
      <p:pic>
        <p:nvPicPr>
          <p:cNvPr id="38" name="Image 37" descr="Une image contenant objet, horloge, signe, moniteur&#10;&#10;Description générée automatiquement">
            <a:extLst>
              <a:ext uri="{FF2B5EF4-FFF2-40B4-BE49-F238E27FC236}">
                <a16:creationId xmlns:a16="http://schemas.microsoft.com/office/drawing/2014/main" xmlns="" id="{BBBE073C-9793-4111-96A1-D3F9F8197C9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0770" y="2430284"/>
            <a:ext cx="1254986" cy="1935783"/>
          </a:xfrm>
          <a:prstGeom prst="rect">
            <a:avLst/>
          </a:prstGeom>
        </p:spPr>
      </p:pic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D324CFC4-B110-4883-8EDB-F41242D6774C}"/>
              </a:ext>
            </a:extLst>
          </p:cNvPr>
          <p:cNvGrpSpPr/>
          <p:nvPr/>
        </p:nvGrpSpPr>
        <p:grpSpPr>
          <a:xfrm>
            <a:off x="1168506" y="1793520"/>
            <a:ext cx="9766502" cy="5652965"/>
            <a:chOff x="2923299" y="6469705"/>
            <a:chExt cx="4213060" cy="2438568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xmlns="" id="{38391D7C-57EE-4CDC-8132-CEEA4274404A}"/>
                </a:ext>
              </a:extLst>
            </p:cNvPr>
            <p:cNvGrpSpPr/>
            <p:nvPr/>
          </p:nvGrpSpPr>
          <p:grpSpPr>
            <a:xfrm>
              <a:off x="2923299" y="6469705"/>
              <a:ext cx="4213060" cy="1628560"/>
              <a:chOff x="23454740" y="8639093"/>
              <a:chExt cx="4213060" cy="1628560"/>
            </a:xfrm>
          </p:grpSpPr>
          <p:pic>
            <p:nvPicPr>
              <p:cNvPr id="67" name="Image 66" descr="Une image contenant signe, vert, horloge, assis&#10;&#10;Description générée automatiquement">
                <a:extLst>
                  <a:ext uri="{FF2B5EF4-FFF2-40B4-BE49-F238E27FC236}">
                    <a16:creationId xmlns:a16="http://schemas.microsoft.com/office/drawing/2014/main" xmlns="" id="{6867DA2A-2340-4BDE-85D6-27D7D0A77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2667" y="8656104"/>
                <a:ext cx="1040359" cy="1604726"/>
              </a:xfrm>
              <a:prstGeom prst="rect">
                <a:avLst/>
              </a:prstGeom>
            </p:spPr>
          </p:pic>
          <p:pic>
            <p:nvPicPr>
              <p:cNvPr id="68" name="Image 67" descr="Une image contenant moniteur, signe, assis, fermer&#10;&#10;Description générée automatiquement">
                <a:extLst>
                  <a:ext uri="{FF2B5EF4-FFF2-40B4-BE49-F238E27FC236}">
                    <a16:creationId xmlns:a16="http://schemas.microsoft.com/office/drawing/2014/main" xmlns="" id="{CA8B4745-727C-4419-BE0E-7B1B18FEF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6627441" y="8656104"/>
                <a:ext cx="1040359" cy="1604726"/>
              </a:xfrm>
              <a:prstGeom prst="rect">
                <a:avLst/>
              </a:prstGeom>
            </p:spPr>
          </p:pic>
          <p:pic>
            <p:nvPicPr>
              <p:cNvPr id="69" name="Image 68" descr="Une image contenant signe, extérieur, arrêt, rue&#10;&#10;Description générée automatiquement">
                <a:extLst>
                  <a:ext uri="{FF2B5EF4-FFF2-40B4-BE49-F238E27FC236}">
                    <a16:creationId xmlns:a16="http://schemas.microsoft.com/office/drawing/2014/main" xmlns="" id="{0E49CC83-A6C0-4AFC-A2BD-EE2EA4A24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512307" y="8662927"/>
                <a:ext cx="1040359" cy="1604726"/>
              </a:xfrm>
              <a:prstGeom prst="rect">
                <a:avLst/>
              </a:prstGeom>
            </p:spPr>
          </p:pic>
          <p:pic>
            <p:nvPicPr>
              <p:cNvPr id="70" name="Image 69" descr="Une image contenant signe, assis, fermer, bus&#10;&#10;Description générée automatiquement">
                <a:extLst>
                  <a:ext uri="{FF2B5EF4-FFF2-40B4-BE49-F238E27FC236}">
                    <a16:creationId xmlns:a16="http://schemas.microsoft.com/office/drawing/2014/main" xmlns="" id="{C61A939E-25B6-430D-B635-A0E90F1A0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454740" y="8639093"/>
                <a:ext cx="1040359" cy="1604726"/>
              </a:xfrm>
              <a:prstGeom prst="rect">
                <a:avLst/>
              </a:prstGeom>
            </p:spPr>
          </p:pic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191960F0-FABE-4119-AA68-12E8C47086EB}"/>
                </a:ext>
              </a:extLst>
            </p:cNvPr>
            <p:cNvSpPr/>
            <p:nvPr/>
          </p:nvSpPr>
          <p:spPr>
            <a:xfrm>
              <a:off x="3262762" y="7984943"/>
              <a:ext cx="35169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POUR TOUS</a:t>
              </a:r>
            </a:p>
          </p:txBody>
        </p:sp>
      </p:grpSp>
      <p:pic>
        <p:nvPicPr>
          <p:cNvPr id="75" name="Image 74">
            <a:extLst>
              <a:ext uri="{FF2B5EF4-FFF2-40B4-BE49-F238E27FC236}">
                <a16:creationId xmlns:a16="http://schemas.microsoft.com/office/drawing/2014/main" xmlns="" id="{4B55411E-FAA9-44AE-B064-E18C2E72B26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1261" y="5002628"/>
            <a:ext cx="1755045" cy="1755045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8873678-96DD-4E81-8CC5-759272D9E4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Les joueurs reçoivent successivement 4 cartes.</a:t>
            </a:r>
            <a:br>
              <a:rPr lang="fr-FR" sz="2400" dirty="0"/>
            </a:br>
            <a:r>
              <a:rPr lang="fr-FR" sz="2400" dirty="0"/>
              <a:t>Celui-ci décide de l’exercice à réaliser pour les autres.</a:t>
            </a:r>
            <a:br>
              <a:rPr lang="fr-FR" sz="2400" dirty="0"/>
            </a:br>
            <a:r>
              <a:rPr lang="fr-FR" sz="2400" dirty="0"/>
              <a:t>Il est chargé de surveiller l’exécution de l’exercice.</a:t>
            </a:r>
          </a:p>
          <a:p>
            <a:pPr algn="ctr"/>
            <a:r>
              <a:rPr lang="fr-FR" sz="2400" dirty="0"/>
              <a:t>C’est une manche sans gagnant</a:t>
            </a:r>
          </a:p>
          <a:p>
            <a:pPr algn="ctr"/>
            <a:endParaRPr lang="fr-FR" sz="2400" dirty="0"/>
          </a:p>
          <a:p>
            <a:pPr algn="ctr"/>
            <a:r>
              <a:rPr lang="fr-FR" sz="4400" dirty="0"/>
              <a:t>Êtes vous prêt 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BA7DAFCB-0AB9-4891-9354-EB3CEA2C401F}"/>
              </a:ext>
            </a:extLst>
          </p:cNvPr>
          <p:cNvSpPr/>
          <p:nvPr/>
        </p:nvSpPr>
        <p:spPr>
          <a:xfrm>
            <a:off x="152400" y="350458"/>
            <a:ext cx="12192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C00000"/>
                  </a:outerShdw>
                </a:effectLst>
                <a:latin typeface="Arial Black" panose="020B0A04020102020204" pitchFamily="34" charset="0"/>
              </a:rPr>
              <a:t>KE VAIS-JE CHOISIR POUR LES AUT’ ? </a:t>
            </a:r>
            <a:endParaRPr lang="fr-FR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rgbClr val="C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xmlns="" id="{1C066AB1-AA10-45CE-9668-CD7A8EE8CA83}"/>
              </a:ext>
            </a:extLst>
          </p:cNvPr>
          <p:cNvSpPr txBox="1"/>
          <p:nvPr/>
        </p:nvSpPr>
        <p:spPr>
          <a:xfrm>
            <a:off x="4551235" y="5985152"/>
            <a:ext cx="574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Appuyer sur la </a:t>
            </a:r>
            <a:r>
              <a:rPr lang="fr-FR" dirty="0" smtClean="0"/>
              <a:t>touche </a:t>
            </a:r>
            <a:r>
              <a:rPr lang="fr-FR" dirty="0"/>
              <a:t>entrée à la fin de l’exercice </a:t>
            </a:r>
            <a:r>
              <a:rPr lang="fr-FR" sz="2400" dirty="0">
                <a:sym typeface="Wingdings" panose="05000000000000000000" pitchFamily="2" charset="2"/>
              </a:rPr>
              <a:t>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596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7553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/>
      <p:bldP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 descr="Une image contenant moniteur, signe, assis, fermer&#10;&#10;Description générée automatiquement">
            <a:extLst>
              <a:ext uri="{FF2B5EF4-FFF2-40B4-BE49-F238E27FC236}">
                <a16:creationId xmlns:a16="http://schemas.microsoft.com/office/drawing/2014/main" xmlns="" id="{0D49FF03-EBAE-42CC-8BA6-8AD3968CA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24" y="3300256"/>
            <a:ext cx="524756" cy="809423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71A6CCC7-6C94-4FB3-B34C-7C81A48674BE}"/>
              </a:ext>
            </a:extLst>
          </p:cNvPr>
          <p:cNvGrpSpPr/>
          <p:nvPr/>
        </p:nvGrpSpPr>
        <p:grpSpPr>
          <a:xfrm>
            <a:off x="965200" y="2647083"/>
            <a:ext cx="1047055" cy="2091792"/>
            <a:chOff x="965200" y="2647083"/>
            <a:chExt cx="1047055" cy="2091792"/>
          </a:xfrm>
        </p:grpSpPr>
        <p:pic>
          <p:nvPicPr>
            <p:cNvPr id="74" name="Image 73" descr="Une image contenant signe, vert, horloge, assis&#10;&#10;Description générée automatiquement">
              <a:extLst>
                <a:ext uri="{FF2B5EF4-FFF2-40B4-BE49-F238E27FC236}">
                  <a16:creationId xmlns:a16="http://schemas.microsoft.com/office/drawing/2014/main" xmlns="" id="{27A48676-E61D-415C-94BE-B2F936E1E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87499" y="2647083"/>
              <a:ext cx="524756" cy="809423"/>
            </a:xfrm>
            <a:prstGeom prst="rect">
              <a:avLst/>
            </a:prstGeom>
          </p:spPr>
        </p:pic>
        <p:pic>
          <p:nvPicPr>
            <p:cNvPr id="82" name="Image 81" descr="Une image contenant signe, texte, extérieur, rouge&#10;&#10;Description générée automatiquement">
              <a:extLst>
                <a:ext uri="{FF2B5EF4-FFF2-40B4-BE49-F238E27FC236}">
                  <a16:creationId xmlns:a16="http://schemas.microsoft.com/office/drawing/2014/main" xmlns="" id="{BDE6F851-1616-4F7A-BFD5-47F63C7D7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87499" y="3929452"/>
              <a:ext cx="524756" cy="809423"/>
            </a:xfrm>
            <a:prstGeom prst="rect">
              <a:avLst/>
            </a:prstGeom>
          </p:spPr>
        </p:pic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xmlns="" id="{B96527A2-1089-4B25-A2DA-178ECB0A8BD2}"/>
                </a:ext>
              </a:extLst>
            </p:cNvPr>
            <p:cNvCxnSpPr/>
            <p:nvPr/>
          </p:nvCxnSpPr>
          <p:spPr>
            <a:xfrm flipV="1">
              <a:off x="965200" y="3206541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>
              <a:extLst>
                <a:ext uri="{FF2B5EF4-FFF2-40B4-BE49-F238E27FC236}">
                  <a16:creationId xmlns:a16="http://schemas.microsoft.com/office/drawing/2014/main" xmlns="" id="{B807507F-75AF-4586-8778-AF528A7892BE}"/>
                </a:ext>
              </a:extLst>
            </p:cNvPr>
            <p:cNvCxnSpPr>
              <a:cxnSpLocks/>
            </p:cNvCxnSpPr>
            <p:nvPr/>
          </p:nvCxnSpPr>
          <p:spPr>
            <a:xfrm>
              <a:off x="983489" y="3984695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649C4EE-383A-4F68-A278-9BE4DD73E265}"/>
              </a:ext>
            </a:extLst>
          </p:cNvPr>
          <p:cNvGrpSpPr/>
          <p:nvPr/>
        </p:nvGrpSpPr>
        <p:grpSpPr>
          <a:xfrm>
            <a:off x="7000605" y="3142091"/>
            <a:ext cx="1054490" cy="1037500"/>
            <a:chOff x="7000605" y="3142091"/>
            <a:chExt cx="1054490" cy="1037500"/>
          </a:xfrm>
        </p:grpSpPr>
        <p:pic>
          <p:nvPicPr>
            <p:cNvPr id="83" name="Image 82" descr="Une image contenant signe, arrêt, extérieur, fermer&#10;&#10;Description générée automatiquement">
              <a:extLst>
                <a:ext uri="{FF2B5EF4-FFF2-40B4-BE49-F238E27FC236}">
                  <a16:creationId xmlns:a16="http://schemas.microsoft.com/office/drawing/2014/main" xmlns="" id="{7CF477C2-6EE1-4D70-95D1-D3E1870AF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30339" y="3206541"/>
              <a:ext cx="524756" cy="809423"/>
            </a:xfrm>
            <a:prstGeom prst="rect">
              <a:avLst/>
            </a:prstGeom>
          </p:spPr>
        </p:pic>
        <p:cxnSp>
          <p:nvCxnSpPr>
            <p:cNvPr id="126" name="Connecteur droit avec flèche 125">
              <a:extLst>
                <a:ext uri="{FF2B5EF4-FFF2-40B4-BE49-F238E27FC236}">
                  <a16:creationId xmlns:a16="http://schemas.microsoft.com/office/drawing/2014/main" xmlns="" id="{19B78968-ABD4-4FE5-9AC9-466520F8A7AA}"/>
                </a:ext>
              </a:extLst>
            </p:cNvPr>
            <p:cNvCxnSpPr>
              <a:cxnSpLocks/>
            </p:cNvCxnSpPr>
            <p:nvPr/>
          </p:nvCxnSpPr>
          <p:spPr>
            <a:xfrm>
              <a:off x="7000605" y="3142091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avec flèche 138">
              <a:extLst>
                <a:ext uri="{FF2B5EF4-FFF2-40B4-BE49-F238E27FC236}">
                  <a16:creationId xmlns:a16="http://schemas.microsoft.com/office/drawing/2014/main" xmlns="" id="{7FBC9D92-5FB8-46D3-A690-CAE7FD22DEB9}"/>
                </a:ext>
              </a:extLst>
            </p:cNvPr>
            <p:cNvCxnSpPr/>
            <p:nvPr/>
          </p:nvCxnSpPr>
          <p:spPr>
            <a:xfrm flipV="1">
              <a:off x="7010389" y="3929626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B5E9F4C-E163-49F7-9350-50704E233E33}"/>
              </a:ext>
            </a:extLst>
          </p:cNvPr>
          <p:cNvGrpSpPr/>
          <p:nvPr/>
        </p:nvGrpSpPr>
        <p:grpSpPr>
          <a:xfrm>
            <a:off x="8237848" y="2431800"/>
            <a:ext cx="1037790" cy="2382150"/>
            <a:chOff x="8237848" y="2431800"/>
            <a:chExt cx="1037790" cy="2382150"/>
          </a:xfrm>
        </p:grpSpPr>
        <p:pic>
          <p:nvPicPr>
            <p:cNvPr id="91" name="Image 90" descr="Une image contenant signe, arrêt, extérieur, fermer&#10;&#10;Description générée automatiquement">
              <a:extLst>
                <a:ext uri="{FF2B5EF4-FFF2-40B4-BE49-F238E27FC236}">
                  <a16:creationId xmlns:a16="http://schemas.microsoft.com/office/drawing/2014/main" xmlns="" id="{EE65D021-1017-46A6-99A3-C4EE49C6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50882" y="4004527"/>
              <a:ext cx="524756" cy="809423"/>
            </a:xfrm>
            <a:prstGeom prst="rect">
              <a:avLst/>
            </a:prstGeom>
          </p:spPr>
        </p:pic>
        <p:pic>
          <p:nvPicPr>
            <p:cNvPr id="108" name="Image 107" descr="Une image contenant signe, assis, fermer, avant&#10;&#10;Description générée automatiquement">
              <a:extLst>
                <a:ext uri="{FF2B5EF4-FFF2-40B4-BE49-F238E27FC236}">
                  <a16:creationId xmlns:a16="http://schemas.microsoft.com/office/drawing/2014/main" xmlns="" id="{06184D40-5B62-4EF0-B754-A3D9235CA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46262" y="2431800"/>
              <a:ext cx="526319" cy="811835"/>
            </a:xfrm>
            <a:prstGeom prst="rect">
              <a:avLst/>
            </a:prstGeom>
          </p:spPr>
        </p:pic>
        <p:cxnSp>
          <p:nvCxnSpPr>
            <p:cNvPr id="129" name="Connecteur droit avec flèche 128">
              <a:extLst>
                <a:ext uri="{FF2B5EF4-FFF2-40B4-BE49-F238E27FC236}">
                  <a16:creationId xmlns:a16="http://schemas.microsoft.com/office/drawing/2014/main" xmlns="" id="{9AFA922F-658F-4DAA-8AE2-9378BBB72C60}"/>
                </a:ext>
              </a:extLst>
            </p:cNvPr>
            <p:cNvCxnSpPr>
              <a:cxnSpLocks/>
            </p:cNvCxnSpPr>
            <p:nvPr/>
          </p:nvCxnSpPr>
          <p:spPr>
            <a:xfrm>
              <a:off x="8237848" y="3981800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avec flèche 139">
              <a:extLst>
                <a:ext uri="{FF2B5EF4-FFF2-40B4-BE49-F238E27FC236}">
                  <a16:creationId xmlns:a16="http://schemas.microsoft.com/office/drawing/2014/main" xmlns="" id="{E585B2B9-2839-41D2-9C64-7D2C67BBEE9E}"/>
                </a:ext>
              </a:extLst>
            </p:cNvPr>
            <p:cNvCxnSpPr/>
            <p:nvPr/>
          </p:nvCxnSpPr>
          <p:spPr>
            <a:xfrm flipV="1">
              <a:off x="8277741" y="3114802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B416D923-FE47-4AA7-839A-C3CE779E8440}"/>
              </a:ext>
            </a:extLst>
          </p:cNvPr>
          <p:cNvGrpSpPr/>
          <p:nvPr/>
        </p:nvGrpSpPr>
        <p:grpSpPr>
          <a:xfrm>
            <a:off x="5702299" y="2468062"/>
            <a:ext cx="1136873" cy="2470870"/>
            <a:chOff x="5702299" y="2468062"/>
            <a:chExt cx="1136873" cy="2470870"/>
          </a:xfrm>
        </p:grpSpPr>
        <p:pic>
          <p:nvPicPr>
            <p:cNvPr id="75" name="Image 74" descr="Une image contenant signe, vert, assis, avant&#10;&#10;Description générée automatiquement">
              <a:extLst>
                <a:ext uri="{FF2B5EF4-FFF2-40B4-BE49-F238E27FC236}">
                  <a16:creationId xmlns:a16="http://schemas.microsoft.com/office/drawing/2014/main" xmlns="" id="{B4A5AA4F-0093-4939-A12A-EC918529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14416" y="4039525"/>
              <a:ext cx="524756" cy="809423"/>
            </a:xfrm>
            <a:prstGeom prst="rect">
              <a:avLst/>
            </a:prstGeom>
          </p:spPr>
        </p:pic>
        <p:pic>
          <p:nvPicPr>
            <p:cNvPr id="111" name="Image 110" descr="Une image contenant assis, signe&#10;&#10;Description générée automatiquement">
              <a:extLst>
                <a:ext uri="{FF2B5EF4-FFF2-40B4-BE49-F238E27FC236}">
                  <a16:creationId xmlns:a16="http://schemas.microsoft.com/office/drawing/2014/main" xmlns="" id="{F6133777-8248-4C3C-B4D9-923E4DEF3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14416" y="2468062"/>
              <a:ext cx="524756" cy="809423"/>
            </a:xfrm>
            <a:prstGeom prst="rect">
              <a:avLst/>
            </a:prstGeom>
          </p:spPr>
        </p:pic>
        <p:cxnSp>
          <p:nvCxnSpPr>
            <p:cNvPr id="125" name="Connecteur droit avec flèche 124">
              <a:extLst>
                <a:ext uri="{FF2B5EF4-FFF2-40B4-BE49-F238E27FC236}">
                  <a16:creationId xmlns:a16="http://schemas.microsoft.com/office/drawing/2014/main" xmlns="" id="{28908A9A-C48D-4D8E-9167-955D896A0AEC}"/>
                </a:ext>
              </a:extLst>
            </p:cNvPr>
            <p:cNvCxnSpPr>
              <a:cxnSpLocks/>
            </p:cNvCxnSpPr>
            <p:nvPr/>
          </p:nvCxnSpPr>
          <p:spPr>
            <a:xfrm>
              <a:off x="5702299" y="2556244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>
              <a:extLst>
                <a:ext uri="{FF2B5EF4-FFF2-40B4-BE49-F238E27FC236}">
                  <a16:creationId xmlns:a16="http://schemas.microsoft.com/office/drawing/2014/main" xmlns="" id="{E0E56616-D36E-4DCB-9860-EC5A764C0644}"/>
                </a:ext>
              </a:extLst>
            </p:cNvPr>
            <p:cNvCxnSpPr>
              <a:cxnSpLocks/>
            </p:cNvCxnSpPr>
            <p:nvPr/>
          </p:nvCxnSpPr>
          <p:spPr>
            <a:xfrm>
              <a:off x="5781896" y="4039525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avec flèche 137">
              <a:extLst>
                <a:ext uri="{FF2B5EF4-FFF2-40B4-BE49-F238E27FC236}">
                  <a16:creationId xmlns:a16="http://schemas.microsoft.com/office/drawing/2014/main" xmlns="" id="{DB1F1EC7-72E3-4022-AC41-227E57660B8F}"/>
                </a:ext>
              </a:extLst>
            </p:cNvPr>
            <p:cNvCxnSpPr/>
            <p:nvPr/>
          </p:nvCxnSpPr>
          <p:spPr>
            <a:xfrm flipV="1">
              <a:off x="5797862" y="4688967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avec flèche 142">
              <a:extLst>
                <a:ext uri="{FF2B5EF4-FFF2-40B4-BE49-F238E27FC236}">
                  <a16:creationId xmlns:a16="http://schemas.microsoft.com/office/drawing/2014/main" xmlns="" id="{9B8BB341-E94C-4311-A421-D82E9019DF14}"/>
                </a:ext>
              </a:extLst>
            </p:cNvPr>
            <p:cNvCxnSpPr/>
            <p:nvPr/>
          </p:nvCxnSpPr>
          <p:spPr>
            <a:xfrm flipV="1">
              <a:off x="5763363" y="3252658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E84FFEE5-BB5A-4BA8-A0E1-FC3305BC8771}"/>
              </a:ext>
            </a:extLst>
          </p:cNvPr>
          <p:cNvGrpSpPr/>
          <p:nvPr/>
        </p:nvGrpSpPr>
        <p:grpSpPr>
          <a:xfrm>
            <a:off x="9301305" y="1809568"/>
            <a:ext cx="1036630" cy="3813805"/>
            <a:chOff x="9301305" y="1809568"/>
            <a:chExt cx="1036630" cy="3813805"/>
          </a:xfrm>
        </p:grpSpPr>
        <p:pic>
          <p:nvPicPr>
            <p:cNvPr id="87" name="Image 86" descr="Une image contenant signe, avant, assis, fermer&#10;&#10;Description générée automatiquement">
              <a:extLst>
                <a:ext uri="{FF2B5EF4-FFF2-40B4-BE49-F238E27FC236}">
                  <a16:creationId xmlns:a16="http://schemas.microsoft.com/office/drawing/2014/main" xmlns="" id="{0EBCC40C-3AF9-4150-86C7-0295E2FAA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65525" y="1809568"/>
              <a:ext cx="524756" cy="809423"/>
            </a:xfrm>
            <a:prstGeom prst="rect">
              <a:avLst/>
            </a:prstGeom>
          </p:spPr>
        </p:pic>
        <p:pic>
          <p:nvPicPr>
            <p:cNvPr id="99" name="Image 98" descr="Une image contenant signe&#10;&#10;Description générée automatiquement">
              <a:extLst>
                <a:ext uri="{FF2B5EF4-FFF2-40B4-BE49-F238E27FC236}">
                  <a16:creationId xmlns:a16="http://schemas.microsoft.com/office/drawing/2014/main" xmlns="" id="{D1DBFFEA-F351-41A0-86E2-2DEE44CE7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13179" y="4813950"/>
              <a:ext cx="524756" cy="809423"/>
            </a:xfrm>
            <a:prstGeom prst="rect">
              <a:avLst/>
            </a:prstGeom>
          </p:spPr>
        </p:pic>
        <p:pic>
          <p:nvPicPr>
            <p:cNvPr id="120" name="Image 119" descr="Une image contenant signe, assis, fermer, avant&#10;&#10;Description générée automatiquement">
              <a:extLst>
                <a:ext uri="{FF2B5EF4-FFF2-40B4-BE49-F238E27FC236}">
                  <a16:creationId xmlns:a16="http://schemas.microsoft.com/office/drawing/2014/main" xmlns="" id="{9FC82C69-9AE7-4B69-82BA-4F29A98F7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23909" y="3329592"/>
              <a:ext cx="514026" cy="792873"/>
            </a:xfrm>
            <a:prstGeom prst="rect">
              <a:avLst/>
            </a:prstGeom>
          </p:spPr>
        </p:pic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xmlns="" id="{7F5EEFFA-6D1E-4EC1-AA66-2B0EE5ADC71B}"/>
                </a:ext>
              </a:extLst>
            </p:cNvPr>
            <p:cNvCxnSpPr>
              <a:cxnSpLocks/>
            </p:cNvCxnSpPr>
            <p:nvPr/>
          </p:nvCxnSpPr>
          <p:spPr>
            <a:xfrm>
              <a:off x="9360259" y="4893621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>
              <a:extLst>
                <a:ext uri="{FF2B5EF4-FFF2-40B4-BE49-F238E27FC236}">
                  <a16:creationId xmlns:a16="http://schemas.microsoft.com/office/drawing/2014/main" xmlns="" id="{D4163017-7BC0-4CE0-A42B-3FCC6495CC85}"/>
                </a:ext>
              </a:extLst>
            </p:cNvPr>
            <p:cNvCxnSpPr>
              <a:cxnSpLocks/>
            </p:cNvCxnSpPr>
            <p:nvPr/>
          </p:nvCxnSpPr>
          <p:spPr>
            <a:xfrm>
              <a:off x="9301305" y="3329592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xmlns="" id="{CC06A1E2-D3B9-4208-8AA5-E1596D98F5E2}"/>
                </a:ext>
              </a:extLst>
            </p:cNvPr>
            <p:cNvCxnSpPr/>
            <p:nvPr/>
          </p:nvCxnSpPr>
          <p:spPr>
            <a:xfrm flipV="1">
              <a:off x="9301305" y="2454275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avec flèche 145">
              <a:extLst>
                <a:ext uri="{FF2B5EF4-FFF2-40B4-BE49-F238E27FC236}">
                  <a16:creationId xmlns:a16="http://schemas.microsoft.com/office/drawing/2014/main" xmlns="" id="{E67A31BD-C1A1-43C7-9C80-26D379187739}"/>
                </a:ext>
              </a:extLst>
            </p:cNvPr>
            <p:cNvCxnSpPr/>
            <p:nvPr/>
          </p:nvCxnSpPr>
          <p:spPr>
            <a:xfrm flipV="1">
              <a:off x="9397225" y="4159273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5E692DE2-249D-4B47-AC1F-C6EDEC6B3C60}"/>
              </a:ext>
            </a:extLst>
          </p:cNvPr>
          <p:cNvGrpSpPr/>
          <p:nvPr/>
        </p:nvGrpSpPr>
        <p:grpSpPr>
          <a:xfrm>
            <a:off x="4459849" y="1829634"/>
            <a:ext cx="1068319" cy="3793739"/>
            <a:chOff x="4459849" y="1829634"/>
            <a:chExt cx="1068319" cy="3793739"/>
          </a:xfrm>
        </p:grpSpPr>
        <p:pic>
          <p:nvPicPr>
            <p:cNvPr id="79" name="Image 78" descr="Une image contenant assis, signe&#10;&#10;Description générée automatiquement">
              <a:extLst>
                <a:ext uri="{FF2B5EF4-FFF2-40B4-BE49-F238E27FC236}">
                  <a16:creationId xmlns:a16="http://schemas.microsoft.com/office/drawing/2014/main" xmlns="" id="{BA2D4149-5665-444C-A22A-573BE1E4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88" y="4738875"/>
              <a:ext cx="524756" cy="809423"/>
            </a:xfrm>
            <a:prstGeom prst="rect">
              <a:avLst/>
            </a:prstGeom>
          </p:spPr>
        </p:pic>
        <p:pic>
          <p:nvPicPr>
            <p:cNvPr id="94" name="Image 93" descr="Une image contenant signe, vert, assis, avant&#10;&#10;Description générée automatiquement">
              <a:extLst>
                <a:ext uri="{FF2B5EF4-FFF2-40B4-BE49-F238E27FC236}">
                  <a16:creationId xmlns:a16="http://schemas.microsoft.com/office/drawing/2014/main" xmlns="" id="{0F38B2CE-FACC-413D-96B8-9CC19A8E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03412" y="1886623"/>
              <a:ext cx="524756" cy="809423"/>
            </a:xfrm>
            <a:prstGeom prst="rect">
              <a:avLst/>
            </a:prstGeom>
          </p:spPr>
        </p:pic>
        <p:pic>
          <p:nvPicPr>
            <p:cNvPr id="114" name="Image 113" descr="Une image contenant signe, assis, fermer, bus&#10;&#10;Description générée automatiquement">
              <a:extLst>
                <a:ext uri="{FF2B5EF4-FFF2-40B4-BE49-F238E27FC236}">
                  <a16:creationId xmlns:a16="http://schemas.microsoft.com/office/drawing/2014/main" xmlns="" id="{B76F207B-9D44-412D-8BB9-2A599426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2588" y="3300255"/>
              <a:ext cx="524756" cy="809423"/>
            </a:xfrm>
            <a:prstGeom prst="rect">
              <a:avLst/>
            </a:prstGeom>
          </p:spPr>
        </p:pic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FB235803-5BB7-4BED-9D0B-B67C525521DF}"/>
                </a:ext>
              </a:extLst>
            </p:cNvPr>
            <p:cNvCxnSpPr>
              <a:cxnSpLocks/>
            </p:cNvCxnSpPr>
            <p:nvPr/>
          </p:nvCxnSpPr>
          <p:spPr>
            <a:xfrm>
              <a:off x="4506690" y="1829634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>
              <a:extLst>
                <a:ext uri="{FF2B5EF4-FFF2-40B4-BE49-F238E27FC236}">
                  <a16:creationId xmlns:a16="http://schemas.microsoft.com/office/drawing/2014/main" xmlns="" id="{198ECADB-BF47-4303-82B6-5FD4B232FB33}"/>
                </a:ext>
              </a:extLst>
            </p:cNvPr>
            <p:cNvCxnSpPr>
              <a:cxnSpLocks/>
            </p:cNvCxnSpPr>
            <p:nvPr/>
          </p:nvCxnSpPr>
          <p:spPr>
            <a:xfrm>
              <a:off x="4485788" y="3300255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>
              <a:extLst>
                <a:ext uri="{FF2B5EF4-FFF2-40B4-BE49-F238E27FC236}">
                  <a16:creationId xmlns:a16="http://schemas.microsoft.com/office/drawing/2014/main" xmlns="" id="{00F21B11-B37A-47CA-8FCC-294EF78C74F5}"/>
                </a:ext>
              </a:extLst>
            </p:cNvPr>
            <p:cNvCxnSpPr/>
            <p:nvPr/>
          </p:nvCxnSpPr>
          <p:spPr>
            <a:xfrm flipV="1">
              <a:off x="4459849" y="5373408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41">
              <a:extLst>
                <a:ext uri="{FF2B5EF4-FFF2-40B4-BE49-F238E27FC236}">
                  <a16:creationId xmlns:a16="http://schemas.microsoft.com/office/drawing/2014/main" xmlns="" id="{DF9BECFD-8215-47A2-B49B-76315E1FF289}"/>
                </a:ext>
              </a:extLst>
            </p:cNvPr>
            <p:cNvCxnSpPr/>
            <p:nvPr/>
          </p:nvCxnSpPr>
          <p:spPr>
            <a:xfrm flipV="1">
              <a:off x="4534591" y="4054608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avec flèche 144">
              <a:extLst>
                <a:ext uri="{FF2B5EF4-FFF2-40B4-BE49-F238E27FC236}">
                  <a16:creationId xmlns:a16="http://schemas.microsoft.com/office/drawing/2014/main" xmlns="" id="{12E0F2DE-F5DB-4DB2-B330-E4F311957E2B}"/>
                </a:ext>
              </a:extLst>
            </p:cNvPr>
            <p:cNvCxnSpPr/>
            <p:nvPr/>
          </p:nvCxnSpPr>
          <p:spPr>
            <a:xfrm flipV="1">
              <a:off x="4585002" y="2673114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avec flèche 152">
              <a:extLst>
                <a:ext uri="{FF2B5EF4-FFF2-40B4-BE49-F238E27FC236}">
                  <a16:creationId xmlns:a16="http://schemas.microsoft.com/office/drawing/2014/main" xmlns="" id="{17A0F2CC-1E0F-4A6E-8865-EE1A6C44D0B9}"/>
                </a:ext>
              </a:extLst>
            </p:cNvPr>
            <p:cNvCxnSpPr>
              <a:cxnSpLocks/>
            </p:cNvCxnSpPr>
            <p:nvPr/>
          </p:nvCxnSpPr>
          <p:spPr>
            <a:xfrm>
              <a:off x="4575076" y="4718363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F98A66FF-7BC3-42BB-BDD5-FE1A365A25EA}"/>
              </a:ext>
            </a:extLst>
          </p:cNvPr>
          <p:cNvGrpSpPr/>
          <p:nvPr/>
        </p:nvGrpSpPr>
        <p:grpSpPr>
          <a:xfrm>
            <a:off x="10352804" y="185530"/>
            <a:ext cx="1792452" cy="6055796"/>
            <a:chOff x="10352804" y="185530"/>
            <a:chExt cx="1792452" cy="6055796"/>
          </a:xfrm>
        </p:grpSpPr>
        <p:pic>
          <p:nvPicPr>
            <p:cNvPr id="2050" name="Picture 2" descr="coupe-victoire – HC Kangaroos">
              <a:extLst>
                <a:ext uri="{FF2B5EF4-FFF2-40B4-BE49-F238E27FC236}">
                  <a16:creationId xmlns:a16="http://schemas.microsoft.com/office/drawing/2014/main" xmlns="" id="{AAC4170F-1853-47E0-A705-FDAB1D453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0764" y="185530"/>
              <a:ext cx="994492" cy="1146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7" name="Connecteur droit avec flèche 146">
              <a:extLst>
                <a:ext uri="{FF2B5EF4-FFF2-40B4-BE49-F238E27FC236}">
                  <a16:creationId xmlns:a16="http://schemas.microsoft.com/office/drawing/2014/main" xmlns="" id="{1C22824C-BFC1-4AFA-92D0-C00F16C3A496}"/>
                </a:ext>
              </a:extLst>
            </p:cNvPr>
            <p:cNvCxnSpPr/>
            <p:nvPr/>
          </p:nvCxnSpPr>
          <p:spPr>
            <a:xfrm flipV="1">
              <a:off x="10352804" y="1783765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xmlns="" id="{28CB63A4-6334-448D-ABC3-F5EE701C79DC}"/>
                </a:ext>
              </a:extLst>
            </p:cNvPr>
            <p:cNvCxnSpPr/>
            <p:nvPr/>
          </p:nvCxnSpPr>
          <p:spPr>
            <a:xfrm flipV="1">
              <a:off x="10436360" y="3442475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>
              <a:extLst>
                <a:ext uri="{FF2B5EF4-FFF2-40B4-BE49-F238E27FC236}">
                  <a16:creationId xmlns:a16="http://schemas.microsoft.com/office/drawing/2014/main" xmlns="" id="{27FD8BA8-000E-467B-BD9B-284E709A0269}"/>
                </a:ext>
              </a:extLst>
            </p:cNvPr>
            <p:cNvCxnSpPr/>
            <p:nvPr/>
          </p:nvCxnSpPr>
          <p:spPr>
            <a:xfrm flipV="1">
              <a:off x="10436360" y="4939488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xmlns="" id="{0AC3B1C4-CE36-47D6-8C9A-76DC78E8E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386201" y="2502966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avec flèche 150">
              <a:extLst>
                <a:ext uri="{FF2B5EF4-FFF2-40B4-BE49-F238E27FC236}">
                  <a16:creationId xmlns:a16="http://schemas.microsoft.com/office/drawing/2014/main" xmlns="" id="{7C11A05F-45A2-4675-8012-56D690B72D4F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360" y="4084197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avec flèche 151">
              <a:extLst>
                <a:ext uri="{FF2B5EF4-FFF2-40B4-BE49-F238E27FC236}">
                  <a16:creationId xmlns:a16="http://schemas.microsoft.com/office/drawing/2014/main" xmlns="" id="{ED3E8649-1AEE-4604-B697-5D88917F37DD}"/>
                </a:ext>
              </a:extLst>
            </p:cNvPr>
            <p:cNvCxnSpPr>
              <a:cxnSpLocks/>
            </p:cNvCxnSpPr>
            <p:nvPr/>
          </p:nvCxnSpPr>
          <p:spPr>
            <a:xfrm>
              <a:off x="10386560" y="5729944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xmlns="" id="{211525CC-232F-464B-9146-0C9FBE053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38152" t="81674" r="56086" b="12873"/>
            <a:stretch/>
          </p:blipFill>
          <p:spPr>
            <a:xfrm>
              <a:off x="10966269" y="5958873"/>
              <a:ext cx="994840" cy="282453"/>
            </a:xfrm>
            <a:prstGeom prst="rect">
              <a:avLst/>
            </a:prstGeom>
          </p:spPr>
        </p:pic>
        <p:pic>
          <p:nvPicPr>
            <p:cNvPr id="154" name="Image 153">
              <a:extLst>
                <a:ext uri="{FF2B5EF4-FFF2-40B4-BE49-F238E27FC236}">
                  <a16:creationId xmlns:a16="http://schemas.microsoft.com/office/drawing/2014/main" xmlns="" id="{C6D6D589-73EC-4BD0-878D-EADE4C5F0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32338" t="81674" r="61942" b="12873"/>
            <a:stretch/>
          </p:blipFill>
          <p:spPr>
            <a:xfrm>
              <a:off x="10966269" y="4477483"/>
              <a:ext cx="987452" cy="282453"/>
            </a:xfrm>
            <a:prstGeom prst="rect">
              <a:avLst/>
            </a:prstGeom>
          </p:spPr>
        </p:pic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xmlns="" id="{2363234B-CE9C-48CE-A1F4-0ED2BE016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6576" t="81674" r="67662" b="12873"/>
            <a:stretch/>
          </p:blipFill>
          <p:spPr>
            <a:xfrm>
              <a:off x="10966269" y="3028409"/>
              <a:ext cx="994840" cy="282453"/>
            </a:xfrm>
            <a:prstGeom prst="rect">
              <a:avLst/>
            </a:prstGeom>
          </p:spPr>
        </p:pic>
        <p:pic>
          <p:nvPicPr>
            <p:cNvPr id="156" name="Image 155">
              <a:extLst>
                <a:ext uri="{FF2B5EF4-FFF2-40B4-BE49-F238E27FC236}">
                  <a16:creationId xmlns:a16="http://schemas.microsoft.com/office/drawing/2014/main" xmlns="" id="{4625E005-37DF-41AD-A667-0D39EEFC9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1001" t="81674" r="73482" b="12873"/>
            <a:stretch/>
          </p:blipFill>
          <p:spPr>
            <a:xfrm>
              <a:off x="11008598" y="1476811"/>
              <a:ext cx="952511" cy="282453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7C6F70BD-8B34-42C9-BA84-22415D3D77EC}"/>
              </a:ext>
            </a:extLst>
          </p:cNvPr>
          <p:cNvGrpSpPr/>
          <p:nvPr/>
        </p:nvGrpSpPr>
        <p:grpSpPr>
          <a:xfrm>
            <a:off x="2102895" y="1927957"/>
            <a:ext cx="1052347" cy="3541226"/>
            <a:chOff x="2102895" y="1927957"/>
            <a:chExt cx="1052347" cy="3541226"/>
          </a:xfrm>
        </p:grpSpPr>
        <p:pic>
          <p:nvPicPr>
            <p:cNvPr id="86" name="Image 85" descr="Une image contenant signe, horloge, vert, rue&#10;&#10;Description générée automatiquement">
              <a:extLst>
                <a:ext uri="{FF2B5EF4-FFF2-40B4-BE49-F238E27FC236}">
                  <a16:creationId xmlns:a16="http://schemas.microsoft.com/office/drawing/2014/main" xmlns="" id="{47E5F8FC-1CA2-47BA-B889-26CBFE304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30486" y="4659760"/>
              <a:ext cx="524756" cy="809423"/>
            </a:xfrm>
            <a:prstGeom prst="rect">
              <a:avLst/>
            </a:prstGeom>
          </p:spPr>
        </p:pic>
        <p:pic>
          <p:nvPicPr>
            <p:cNvPr id="106" name="Image 105" descr="Une image contenant signe, assis, moniteur, rue&#10;&#10;Description générée automatiquement">
              <a:extLst>
                <a:ext uri="{FF2B5EF4-FFF2-40B4-BE49-F238E27FC236}">
                  <a16:creationId xmlns:a16="http://schemas.microsoft.com/office/drawing/2014/main" xmlns="" id="{45F108D3-6E36-483B-98FB-609BF587B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6574" y="1927957"/>
              <a:ext cx="524756" cy="809423"/>
            </a:xfrm>
            <a:prstGeom prst="rect">
              <a:avLst/>
            </a:prstGeom>
          </p:spPr>
        </p:pic>
        <p:pic>
          <p:nvPicPr>
            <p:cNvPr id="110" name="Image 109" descr="Une image contenant moniteur, signe, assis, fermer&#10;&#10;Description générée automatiquement">
              <a:extLst>
                <a:ext uri="{FF2B5EF4-FFF2-40B4-BE49-F238E27FC236}">
                  <a16:creationId xmlns:a16="http://schemas.microsoft.com/office/drawing/2014/main" xmlns="" id="{5C70006E-8E77-4816-9029-43B8C28CF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26574" y="3300256"/>
              <a:ext cx="524756" cy="809423"/>
            </a:xfrm>
            <a:prstGeom prst="rect">
              <a:avLst/>
            </a:prstGeom>
          </p:spPr>
        </p:pic>
        <p:cxnSp>
          <p:nvCxnSpPr>
            <p:cNvPr id="122" name="Connecteur droit avec flèche 121">
              <a:extLst>
                <a:ext uri="{FF2B5EF4-FFF2-40B4-BE49-F238E27FC236}">
                  <a16:creationId xmlns:a16="http://schemas.microsoft.com/office/drawing/2014/main" xmlns="" id="{B2BEC256-23B0-448D-828A-911700A51C47}"/>
                </a:ext>
              </a:extLst>
            </p:cNvPr>
            <p:cNvCxnSpPr>
              <a:cxnSpLocks/>
            </p:cNvCxnSpPr>
            <p:nvPr/>
          </p:nvCxnSpPr>
          <p:spPr>
            <a:xfrm>
              <a:off x="2226641" y="4723965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>
              <a:extLst>
                <a:ext uri="{FF2B5EF4-FFF2-40B4-BE49-F238E27FC236}">
                  <a16:creationId xmlns:a16="http://schemas.microsoft.com/office/drawing/2014/main" xmlns="" id="{6A1227AB-88DF-42C6-95CF-37641EAA7A3D}"/>
                </a:ext>
              </a:extLst>
            </p:cNvPr>
            <p:cNvCxnSpPr>
              <a:cxnSpLocks/>
            </p:cNvCxnSpPr>
            <p:nvPr/>
          </p:nvCxnSpPr>
          <p:spPr>
            <a:xfrm>
              <a:off x="2102895" y="3118652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>
              <a:extLst>
                <a:ext uri="{FF2B5EF4-FFF2-40B4-BE49-F238E27FC236}">
                  <a16:creationId xmlns:a16="http://schemas.microsoft.com/office/drawing/2014/main" xmlns="" id="{81708AAB-EBEB-42FD-B081-66886D0A2B37}"/>
                </a:ext>
              </a:extLst>
            </p:cNvPr>
            <p:cNvCxnSpPr/>
            <p:nvPr/>
          </p:nvCxnSpPr>
          <p:spPr>
            <a:xfrm flipV="1">
              <a:off x="2171402" y="4046272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xmlns="" id="{DD6E3CB8-2D8B-40A2-BCB3-94666CBBA154}"/>
                </a:ext>
              </a:extLst>
            </p:cNvPr>
            <p:cNvCxnSpPr/>
            <p:nvPr/>
          </p:nvCxnSpPr>
          <p:spPr>
            <a:xfrm flipV="1">
              <a:off x="2110768" y="2521349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53D46E17-B00D-4A47-810C-2C5D3B9563F3}"/>
              </a:ext>
            </a:extLst>
          </p:cNvPr>
          <p:cNvGrpSpPr/>
          <p:nvPr/>
        </p:nvGrpSpPr>
        <p:grpSpPr>
          <a:xfrm>
            <a:off x="3269802" y="1320590"/>
            <a:ext cx="1117901" cy="4806213"/>
            <a:chOff x="3269802" y="1320590"/>
            <a:chExt cx="1117901" cy="4806213"/>
          </a:xfrm>
        </p:grpSpPr>
        <p:pic>
          <p:nvPicPr>
            <p:cNvPr id="90" name="Image 89" descr="Une image contenant signe, extérieur, arrêt, rue&#10;&#10;Description générée automatiquement">
              <a:extLst>
                <a:ext uri="{FF2B5EF4-FFF2-40B4-BE49-F238E27FC236}">
                  <a16:creationId xmlns:a16="http://schemas.microsoft.com/office/drawing/2014/main" xmlns="" id="{D4EC1BF8-CAEF-498E-8FF1-0D9F60375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3513" y="1320590"/>
              <a:ext cx="524756" cy="809423"/>
            </a:xfrm>
            <a:prstGeom prst="rect">
              <a:avLst/>
            </a:prstGeom>
          </p:spPr>
        </p:pic>
        <p:pic>
          <p:nvPicPr>
            <p:cNvPr id="98" name="Image 97" descr="Une image contenant signe, assis, fermer, bus&#10;&#10;Description générée automatiquement">
              <a:extLst>
                <a:ext uri="{FF2B5EF4-FFF2-40B4-BE49-F238E27FC236}">
                  <a16:creationId xmlns:a16="http://schemas.microsoft.com/office/drawing/2014/main" xmlns="" id="{13392BF3-C898-49D6-8059-2C966746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3513" y="4027380"/>
              <a:ext cx="524756" cy="809423"/>
            </a:xfrm>
            <a:prstGeom prst="rect">
              <a:avLst/>
            </a:prstGeom>
          </p:spPr>
        </p:pic>
        <p:pic>
          <p:nvPicPr>
            <p:cNvPr id="102" name="Image 101" descr="Une image contenant signe, extérieur, texte, arrêt&#10;&#10;Description générée automatiquement">
              <a:extLst>
                <a:ext uri="{FF2B5EF4-FFF2-40B4-BE49-F238E27FC236}">
                  <a16:creationId xmlns:a16="http://schemas.microsoft.com/office/drawing/2014/main" xmlns="" id="{842E520D-3E01-4D29-B424-E9710ECF1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3513" y="5317380"/>
              <a:ext cx="524756" cy="809423"/>
            </a:xfrm>
            <a:prstGeom prst="rect">
              <a:avLst/>
            </a:prstGeom>
          </p:spPr>
        </p:pic>
        <p:pic>
          <p:nvPicPr>
            <p:cNvPr id="118" name="Image 117" descr="Une image contenant signe, assis, moniteur, rue&#10;&#10;Description générée automatiquement">
              <a:extLst>
                <a:ext uri="{FF2B5EF4-FFF2-40B4-BE49-F238E27FC236}">
                  <a16:creationId xmlns:a16="http://schemas.microsoft.com/office/drawing/2014/main" xmlns="" id="{D56BFBC7-F44C-4B13-B112-14D2F78E3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62947" y="2737380"/>
              <a:ext cx="524756" cy="809423"/>
            </a:xfrm>
            <a:prstGeom prst="rect">
              <a:avLst/>
            </a:prstGeom>
          </p:spPr>
        </p:pic>
        <p:cxnSp>
          <p:nvCxnSpPr>
            <p:cNvPr id="121" name="Connecteur droit avec flèche 120">
              <a:extLst>
                <a:ext uri="{FF2B5EF4-FFF2-40B4-BE49-F238E27FC236}">
                  <a16:creationId xmlns:a16="http://schemas.microsoft.com/office/drawing/2014/main" xmlns="" id="{605D5EE6-1B13-4A35-AE73-C7143AC4D78E}"/>
                </a:ext>
              </a:extLst>
            </p:cNvPr>
            <p:cNvCxnSpPr>
              <a:cxnSpLocks/>
            </p:cNvCxnSpPr>
            <p:nvPr/>
          </p:nvCxnSpPr>
          <p:spPr>
            <a:xfrm>
              <a:off x="3345447" y="4084198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>
              <a:extLst>
                <a:ext uri="{FF2B5EF4-FFF2-40B4-BE49-F238E27FC236}">
                  <a16:creationId xmlns:a16="http://schemas.microsoft.com/office/drawing/2014/main" xmlns="" id="{37755A35-9219-4E8D-B3C7-2B90693D2301}"/>
                </a:ext>
              </a:extLst>
            </p:cNvPr>
            <p:cNvCxnSpPr>
              <a:cxnSpLocks/>
            </p:cNvCxnSpPr>
            <p:nvPr/>
          </p:nvCxnSpPr>
          <p:spPr>
            <a:xfrm>
              <a:off x="3287716" y="5321337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xmlns="" id="{F1BDF0BE-0B01-45FF-895F-26AF926E984F}"/>
                </a:ext>
              </a:extLst>
            </p:cNvPr>
            <p:cNvCxnSpPr>
              <a:cxnSpLocks/>
            </p:cNvCxnSpPr>
            <p:nvPr/>
          </p:nvCxnSpPr>
          <p:spPr>
            <a:xfrm>
              <a:off x="3320516" y="2627949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>
              <a:extLst>
                <a:ext uri="{FF2B5EF4-FFF2-40B4-BE49-F238E27FC236}">
                  <a16:creationId xmlns:a16="http://schemas.microsoft.com/office/drawing/2014/main" xmlns="" id="{E0E8CCDA-DFD1-46EF-A6BA-678C2C17EDE3}"/>
                </a:ext>
              </a:extLst>
            </p:cNvPr>
            <p:cNvCxnSpPr/>
            <p:nvPr/>
          </p:nvCxnSpPr>
          <p:spPr>
            <a:xfrm flipV="1">
              <a:off x="3348827" y="4702767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143">
              <a:extLst>
                <a:ext uri="{FF2B5EF4-FFF2-40B4-BE49-F238E27FC236}">
                  <a16:creationId xmlns:a16="http://schemas.microsoft.com/office/drawing/2014/main" xmlns="" id="{A1B48123-70BD-43C1-9C79-9D6E01F6D257}"/>
                </a:ext>
              </a:extLst>
            </p:cNvPr>
            <p:cNvCxnSpPr/>
            <p:nvPr/>
          </p:nvCxnSpPr>
          <p:spPr>
            <a:xfrm flipV="1">
              <a:off x="3315393" y="3296838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avec flèche 157">
              <a:extLst>
                <a:ext uri="{FF2B5EF4-FFF2-40B4-BE49-F238E27FC236}">
                  <a16:creationId xmlns:a16="http://schemas.microsoft.com/office/drawing/2014/main" xmlns="" id="{874F83E8-0E06-401A-BF5B-15A4E7C6A5F6}"/>
                </a:ext>
              </a:extLst>
            </p:cNvPr>
            <p:cNvCxnSpPr/>
            <p:nvPr/>
          </p:nvCxnSpPr>
          <p:spPr>
            <a:xfrm flipV="1">
              <a:off x="3269802" y="1873264"/>
              <a:ext cx="368300" cy="2499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Image 79">
            <a:extLst>
              <a:ext uri="{FF2B5EF4-FFF2-40B4-BE49-F238E27FC236}">
                <a16:creationId xmlns:a16="http://schemas.microsoft.com/office/drawing/2014/main" xmlns="" id="{0CD65153-CEDF-4D61-B52E-DBB4CA3132B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7274" y="5274629"/>
            <a:ext cx="1699902" cy="1699902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61C53425-C0E5-454B-B5EE-8635D15E50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C’est la dernière manche</a:t>
            </a:r>
          </a:p>
          <a:p>
            <a:pPr algn="ctr"/>
            <a:r>
              <a:rPr lang="fr-FR" sz="2400" dirty="0"/>
              <a:t>Le premier à terminer l’exercice choisit le chemin à emprunter dans le labyrinthe.</a:t>
            </a:r>
          </a:p>
          <a:p>
            <a:pPr algn="ctr"/>
            <a:r>
              <a:rPr lang="fr-FR" sz="2400" dirty="0"/>
              <a:t>Chacune des 4 sorties </a:t>
            </a:r>
            <a:r>
              <a:rPr lang="fr-FR" sz="2400" dirty="0" smtClean="0"/>
              <a:t>détermine </a:t>
            </a:r>
            <a:r>
              <a:rPr lang="fr-FR" sz="2400" dirty="0"/>
              <a:t>le gagnant</a:t>
            </a:r>
          </a:p>
          <a:p>
            <a:pPr algn="ctr"/>
            <a:endParaRPr lang="fr-FR" sz="2400" dirty="0"/>
          </a:p>
          <a:p>
            <a:pPr algn="ctr"/>
            <a:r>
              <a:rPr lang="fr-FR" sz="4400" dirty="0"/>
              <a:t>Êtes vous prêt 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3FF2A64-EE4D-4284-A853-017788C569DC}"/>
              </a:ext>
            </a:extLst>
          </p:cNvPr>
          <p:cNvSpPr/>
          <p:nvPr/>
        </p:nvSpPr>
        <p:spPr>
          <a:xfrm>
            <a:off x="964542" y="236158"/>
            <a:ext cx="1057274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rgbClr val="C00000"/>
                  </a:outerShdw>
                </a:effectLst>
                <a:latin typeface="Arial Black" panose="020B0A04020102020204" pitchFamily="34" charset="0"/>
              </a:rPr>
              <a:t>KI VA CHOISIR POUR LES AUT’ ? </a:t>
            </a:r>
            <a:endParaRPr lang="fr-FR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rgbClr val="C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xmlns="" id="{7D585FAA-D5DB-470D-A9C8-2AE06D2143E9}"/>
              </a:ext>
            </a:extLst>
          </p:cNvPr>
          <p:cNvSpPr txBox="1"/>
          <p:nvPr/>
        </p:nvSpPr>
        <p:spPr>
          <a:xfrm>
            <a:off x="4534591" y="5978692"/>
            <a:ext cx="574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gagnant presse sur la touche</a:t>
            </a:r>
            <a:r>
              <a:rPr lang="fr-FR" sz="2400" dirty="0">
                <a:sym typeface="Wingdings" panose="05000000000000000000" pitchFamily="2" charset="2"/>
              </a:rPr>
              <a:t>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270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07409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84" grpId="0"/>
      <p:bldP spid="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104E71D-46AD-4098-B3F1-71C5B5AD2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E75FFA-2B8C-4584-9D0D-8297565777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345835-04CD-49BE-B105-1B4770F29A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0DAA4A3-A8FF-4201-928F-4D690839A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EBFEAE-8A98-4660-B3DC-9CF2C8FC9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ADFF4D-9185-40E6-B792-78F09E2ADB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1" y="266700"/>
            <a:ext cx="7874000" cy="1257300"/>
          </a:xfrm>
          <a:noFill/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3600" b="1" cap="all" dirty="0">
                <a:solidFill>
                  <a:srgbClr val="C00000"/>
                </a:solidFill>
              </a:rPr>
              <a:t>MERCI pour </a:t>
            </a:r>
            <a:r>
              <a:rPr lang="en-US" sz="3600" b="1" cap="all" dirty="0" err="1">
                <a:solidFill>
                  <a:srgbClr val="C00000"/>
                </a:solidFill>
              </a:rPr>
              <a:t>votre</a:t>
            </a:r>
            <a:r>
              <a:rPr lang="en-US" sz="3600" b="1" cap="all" dirty="0">
                <a:solidFill>
                  <a:srgbClr val="C00000"/>
                </a:solidFill>
              </a:rPr>
              <a:t> participation</a:t>
            </a:r>
          </a:p>
        </p:txBody>
      </p:sp>
      <p:pic>
        <p:nvPicPr>
          <p:cNvPr id="9" name="Image 8" descr="Une image contenant jeu, boule, femme, jeune&#10;&#10;Description générée automatiquement">
            <a:extLst>
              <a:ext uri="{FF2B5EF4-FFF2-40B4-BE49-F238E27FC236}">
                <a16:creationId xmlns:a16="http://schemas.microsoft.com/office/drawing/2014/main" xmlns="" id="{F4937254-77B2-4DC9-96CB-137838B9A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491" y="482805"/>
            <a:ext cx="4213806" cy="7491211"/>
          </a:xfrm>
          <a:prstGeom prst="rect">
            <a:avLst/>
          </a:prstGeom>
        </p:spPr>
      </p:pic>
      <p:pic>
        <p:nvPicPr>
          <p:cNvPr id="23" name="Image 22" descr="Une image contenant homme&#10;&#10;Description générée automatiquement">
            <a:extLst>
              <a:ext uri="{FF2B5EF4-FFF2-40B4-BE49-F238E27FC236}">
                <a16:creationId xmlns:a16="http://schemas.microsoft.com/office/drawing/2014/main" xmlns="" id="{59A83DD2-D305-4107-8C86-0433E1CA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4919" y="4773682"/>
            <a:ext cx="6917990" cy="2084318"/>
          </a:xfrm>
          <a:prstGeom prst="rect">
            <a:avLst/>
          </a:prstGeom>
        </p:spPr>
      </p:pic>
      <p:pic>
        <p:nvPicPr>
          <p:cNvPr id="25" name="Image 24" descr="Une image contenant homme, jeu, jeune, air&#10;&#10;Description générée automatiquement">
            <a:extLst>
              <a:ext uri="{FF2B5EF4-FFF2-40B4-BE49-F238E27FC236}">
                <a16:creationId xmlns:a16="http://schemas.microsoft.com/office/drawing/2014/main" xmlns="" id="{8626746E-CFDD-4858-94B7-A7832772AA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3530">
            <a:off x="3252341" y="1670157"/>
            <a:ext cx="5399748" cy="4049811"/>
          </a:xfrm>
          <a:prstGeom prst="rect">
            <a:avLst/>
          </a:prstGeom>
        </p:spPr>
      </p:pic>
      <p:pic>
        <p:nvPicPr>
          <p:cNvPr id="13" name="Image 12" descr="Une image contenant personne, extérieur, équitation, homme&#10;&#10;Description générée automatiquement">
            <a:extLst>
              <a:ext uri="{FF2B5EF4-FFF2-40B4-BE49-F238E27FC236}">
                <a16:creationId xmlns:a16="http://schemas.microsoft.com/office/drawing/2014/main" xmlns="" id="{2A9D3DBC-A8DF-423D-9D5F-26B1E70F9D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819" y="2003109"/>
            <a:ext cx="2944085" cy="4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82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81516F7A31E479D0C12097CBC4C7B" ma:contentTypeVersion="7" ma:contentTypeDescription="Crée un document." ma:contentTypeScope="" ma:versionID="d7106c698723b014e0eb877184070ac4">
  <xsd:schema xmlns:xsd="http://www.w3.org/2001/XMLSchema" xmlns:xs="http://www.w3.org/2001/XMLSchema" xmlns:p="http://schemas.microsoft.com/office/2006/metadata/properties" xmlns:ns2="72059d47-e813-4902-b8f9-f4f3d26b4b17" targetNamespace="http://schemas.microsoft.com/office/2006/metadata/properties" ma:root="true" ma:fieldsID="190cd4394e61d74d23f86c63b177ea53" ns2:_="">
    <xsd:import namespace="72059d47-e813-4902-b8f9-f4f3d26b4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59d47-e813-4902-b8f9-f4f3d26b4b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EF48F2-35A6-4E90-A10E-85E1F0A54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59d47-e813-4902-b8f9-f4f3d26b4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710849-E1D9-4D01-B40A-270A1798C7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681D8A-F4A2-4515-9298-A56A97F0EE0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254</Words>
  <Application>Microsoft Office PowerPoint</Application>
  <PresentationFormat>Personnalisé</PresentationFormat>
  <Paragraphs>62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Base</vt:lpstr>
      <vt:lpstr>Diapositive 1</vt:lpstr>
      <vt:lpstr>Diapositive 2</vt:lpstr>
      <vt:lpstr>Diapositive 3</vt:lpstr>
      <vt:lpstr>Diapositive 4</vt:lpstr>
      <vt:lpstr>Diapositive 5</vt:lpstr>
      <vt:lpstr>MERCI pour votre participation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Hao kien TO</dc:creator>
  <cp:lastModifiedBy>erwan morel</cp:lastModifiedBy>
  <cp:revision>38</cp:revision>
  <dcterms:created xsi:type="dcterms:W3CDTF">2020-04-18T20:12:56Z</dcterms:created>
  <dcterms:modified xsi:type="dcterms:W3CDTF">2020-04-30T14:35:37Z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0x01010012981516F7A31E479D0C12097CBC4C7B</vt:lpwstr>
  </property>
</Properties>
</file>